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Layouts/slideLayout18.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Layouts/slideLayout33.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5.xml" ContentType="application/vnd.openxmlformats-officedocument.theme+xml"/>
  <Override PartName="/ppt/handoutMasters/handoutMaster1.xml" ContentType="application/vnd.openxmlformats-officedocument.presentationml.handoutMaster+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heme/theme8.xml" ContentType="application/vnd.openxmlformats-officedocument.theme+xml"/>
  <Override PartName="/ppt/theme/theme7.xml" ContentType="application/vnd.openxmlformats-officedocument.theme+xml"/>
  <Override PartName="/ppt/theme/theme6.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0" r:id="rId1"/>
    <p:sldMasterId id="2147483663" r:id="rId2"/>
    <p:sldMasterId id="2147483732" r:id="rId3"/>
    <p:sldMasterId id="2147484700" r:id="rId4"/>
    <p:sldMasterId id="2147484907" r:id="rId5"/>
    <p:sldMasterId id="2147485022" r:id="rId6"/>
  </p:sldMasterIdLst>
  <p:notesMasterIdLst>
    <p:notesMasterId r:id="rId22"/>
  </p:notesMasterIdLst>
  <p:handoutMasterIdLst>
    <p:handoutMasterId r:id="rId23"/>
  </p:handoutMasterIdLst>
  <p:sldIdLst>
    <p:sldId id="1420" r:id="rId7"/>
    <p:sldId id="265" r:id="rId8"/>
    <p:sldId id="295" r:id="rId9"/>
    <p:sldId id="262" r:id="rId10"/>
    <p:sldId id="1801" r:id="rId11"/>
    <p:sldId id="1802" r:id="rId12"/>
    <p:sldId id="1806" r:id="rId13"/>
    <p:sldId id="1804" r:id="rId14"/>
    <p:sldId id="1805" r:id="rId15"/>
    <p:sldId id="1773" r:id="rId16"/>
    <p:sldId id="1453" r:id="rId17"/>
    <p:sldId id="1778" r:id="rId18"/>
    <p:sldId id="1678" r:id="rId19"/>
    <p:sldId id="1808" r:id="rId20"/>
    <p:sldId id="1787" r:id="rId21"/>
  </p:sldIdLst>
  <p:sldSz cx="9144000" cy="6858000" type="screen4x3"/>
  <p:notesSz cx="6888163" cy="10018713"/>
  <p:defaultTextStyle>
    <a:defPPr>
      <a:defRPr lang="en-US"/>
    </a:defPPr>
    <a:lvl1pPr algn="l" rtl="0" eaLnBrk="0" fontAlgn="base" hangingPunct="0">
      <a:spcBef>
        <a:spcPct val="0"/>
      </a:spcBef>
      <a:spcAft>
        <a:spcPct val="0"/>
      </a:spcAft>
      <a:defRPr sz="12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56">
          <p15:clr>
            <a:srgbClr val="A4A3A4"/>
          </p15:clr>
        </p15:guide>
        <p15:guide id="2" pos="217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7775"/>
    <a:srgbClr val="54463B"/>
    <a:srgbClr val="8A796B"/>
    <a:srgbClr val="7A6E67"/>
    <a:srgbClr val="7A7061"/>
    <a:srgbClr val="EF182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674" autoAdjust="0"/>
    <p:restoredTop sz="71468" autoAdjust="0"/>
  </p:normalViewPr>
  <p:slideViewPr>
    <p:cSldViewPr>
      <p:cViewPr varScale="1">
        <p:scale>
          <a:sx n="91" d="100"/>
          <a:sy n="91" d="100"/>
        </p:scale>
        <p:origin x="762" y="66"/>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0" d="100"/>
        <a:sy n="60" d="100"/>
      </p:scale>
      <p:origin x="0" y="-3618"/>
    </p:cViewPr>
  </p:sorterViewPr>
  <p:notesViewPr>
    <p:cSldViewPr>
      <p:cViewPr>
        <p:scale>
          <a:sx n="100" d="100"/>
          <a:sy n="100" d="100"/>
        </p:scale>
        <p:origin x="-1626" y="120"/>
      </p:cViewPr>
      <p:guideLst>
        <p:guide orient="horz" pos="3156"/>
        <p:guide pos="217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customXml" Target="../customXml/item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ableStyles" Target="tableStyles.xml"/><Relationship Id="rId30"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D4FF5359-86CA-4A94-8F49-0820F1F86662}"/>
              </a:ext>
            </a:extLst>
          </p:cNvPr>
          <p:cNvSpPr>
            <a:spLocks noGrp="1" noChangeArrowheads="1"/>
          </p:cNvSpPr>
          <p:nvPr>
            <p:ph type="hdr" sz="quarter"/>
          </p:nvPr>
        </p:nvSpPr>
        <p:spPr bwMode="auto">
          <a:xfrm>
            <a:off x="0" y="0"/>
            <a:ext cx="2986088" cy="501650"/>
          </a:xfrm>
          <a:prstGeom prst="rect">
            <a:avLst/>
          </a:prstGeom>
          <a:noFill/>
          <a:ln>
            <a:noFill/>
          </a:ln>
        </p:spPr>
        <p:txBody>
          <a:bodyPr vert="horz" wrap="square" lIns="96601" tIns="48301" rIns="96601" bIns="48301" numCol="1" anchor="t" anchorCtr="0" compatLnSpc="1">
            <a:prstTxWarp prst="textNoShape">
              <a:avLst/>
            </a:prstTxWarp>
          </a:bodyPr>
          <a:lstStyle>
            <a:lvl1pPr defTabSz="966185">
              <a:defRPr sz="1300">
                <a:latin typeface="Arial" charset="0"/>
                <a:ea typeface="ＭＳ Ｐゴシック" charset="0"/>
                <a:cs typeface="ＭＳ Ｐゴシック" charset="0"/>
              </a:defRPr>
            </a:lvl1pPr>
          </a:lstStyle>
          <a:p>
            <a:pPr>
              <a:defRPr/>
            </a:pPr>
            <a:endParaRPr lang="en-US"/>
          </a:p>
        </p:txBody>
      </p:sp>
      <p:sp>
        <p:nvSpPr>
          <p:cNvPr id="48131" name="Rectangle 3">
            <a:extLst>
              <a:ext uri="{FF2B5EF4-FFF2-40B4-BE49-F238E27FC236}">
                <a16:creationId xmlns:a16="http://schemas.microsoft.com/office/drawing/2014/main" id="{9BCEBDC9-4DB2-47D4-83C4-64DB67522E71}"/>
              </a:ext>
            </a:extLst>
          </p:cNvPr>
          <p:cNvSpPr>
            <a:spLocks noGrp="1" noChangeArrowheads="1"/>
          </p:cNvSpPr>
          <p:nvPr>
            <p:ph type="dt" sz="quarter" idx="1"/>
          </p:nvPr>
        </p:nvSpPr>
        <p:spPr bwMode="auto">
          <a:xfrm>
            <a:off x="3902075" y="0"/>
            <a:ext cx="2986088" cy="501650"/>
          </a:xfrm>
          <a:prstGeom prst="rect">
            <a:avLst/>
          </a:prstGeom>
          <a:noFill/>
          <a:ln>
            <a:noFill/>
          </a:ln>
        </p:spPr>
        <p:txBody>
          <a:bodyPr vert="horz" wrap="square" lIns="96601" tIns="48301" rIns="96601" bIns="48301" numCol="1" anchor="t" anchorCtr="0" compatLnSpc="1">
            <a:prstTxWarp prst="textNoShape">
              <a:avLst/>
            </a:prstTxWarp>
          </a:bodyPr>
          <a:lstStyle>
            <a:lvl1pPr algn="r" defTabSz="966185">
              <a:defRPr sz="1300">
                <a:latin typeface="Arial" charset="0"/>
                <a:ea typeface="ＭＳ Ｐゴシック" charset="0"/>
                <a:cs typeface="ＭＳ Ｐゴシック" charset="0"/>
              </a:defRPr>
            </a:lvl1pPr>
          </a:lstStyle>
          <a:p>
            <a:pPr>
              <a:defRPr/>
            </a:pPr>
            <a:endParaRPr lang="en-US"/>
          </a:p>
        </p:txBody>
      </p:sp>
      <p:sp>
        <p:nvSpPr>
          <p:cNvPr id="48132" name="Rectangle 4">
            <a:extLst>
              <a:ext uri="{FF2B5EF4-FFF2-40B4-BE49-F238E27FC236}">
                <a16:creationId xmlns:a16="http://schemas.microsoft.com/office/drawing/2014/main" id="{671A4FCF-A6BF-4D30-B1E5-F5A94BEA7066}"/>
              </a:ext>
            </a:extLst>
          </p:cNvPr>
          <p:cNvSpPr>
            <a:spLocks noGrp="1" noChangeArrowheads="1"/>
          </p:cNvSpPr>
          <p:nvPr>
            <p:ph type="ftr" sz="quarter" idx="2"/>
          </p:nvPr>
        </p:nvSpPr>
        <p:spPr bwMode="auto">
          <a:xfrm>
            <a:off x="0" y="9517063"/>
            <a:ext cx="2986088" cy="501650"/>
          </a:xfrm>
          <a:prstGeom prst="rect">
            <a:avLst/>
          </a:prstGeom>
          <a:noFill/>
          <a:ln>
            <a:noFill/>
          </a:ln>
        </p:spPr>
        <p:txBody>
          <a:bodyPr vert="horz" wrap="square" lIns="96601" tIns="48301" rIns="96601" bIns="48301" numCol="1" anchor="b" anchorCtr="0" compatLnSpc="1">
            <a:prstTxWarp prst="textNoShape">
              <a:avLst/>
            </a:prstTxWarp>
          </a:bodyPr>
          <a:lstStyle>
            <a:lvl1pPr defTabSz="966185">
              <a:defRPr sz="1300">
                <a:latin typeface="Arial" charset="0"/>
                <a:ea typeface="ＭＳ Ｐゴシック" charset="0"/>
                <a:cs typeface="ＭＳ Ｐゴシック" charset="0"/>
              </a:defRPr>
            </a:lvl1pPr>
          </a:lstStyle>
          <a:p>
            <a:pPr>
              <a:defRPr/>
            </a:pPr>
            <a:endParaRPr lang="en-US"/>
          </a:p>
        </p:txBody>
      </p:sp>
      <p:sp>
        <p:nvSpPr>
          <p:cNvPr id="48133" name="Rectangle 5">
            <a:extLst>
              <a:ext uri="{FF2B5EF4-FFF2-40B4-BE49-F238E27FC236}">
                <a16:creationId xmlns:a16="http://schemas.microsoft.com/office/drawing/2014/main" id="{1CD190D0-58E0-47B1-BF88-D402594CA1FB}"/>
              </a:ext>
            </a:extLst>
          </p:cNvPr>
          <p:cNvSpPr>
            <a:spLocks noGrp="1" noChangeArrowheads="1"/>
          </p:cNvSpPr>
          <p:nvPr>
            <p:ph type="sldNum" sz="quarter" idx="3"/>
          </p:nvPr>
        </p:nvSpPr>
        <p:spPr bwMode="auto">
          <a:xfrm>
            <a:off x="3902075" y="9517063"/>
            <a:ext cx="2986088" cy="501650"/>
          </a:xfrm>
          <a:prstGeom prst="rect">
            <a:avLst/>
          </a:prstGeom>
          <a:noFill/>
          <a:ln>
            <a:noFill/>
          </a:ln>
        </p:spPr>
        <p:txBody>
          <a:bodyPr vert="horz" wrap="square" lIns="96601" tIns="48301" rIns="96601" bIns="48301" numCol="1" anchor="b" anchorCtr="0" compatLnSpc="1">
            <a:prstTxWarp prst="textNoShape">
              <a:avLst/>
            </a:prstTxWarp>
          </a:bodyPr>
          <a:lstStyle>
            <a:lvl1pPr algn="r" defTabSz="966092">
              <a:defRPr sz="1300"/>
            </a:lvl1pPr>
          </a:lstStyle>
          <a:p>
            <a:pPr>
              <a:defRPr/>
            </a:pPr>
            <a:fld id="{F6EB7DB0-5E52-47D5-AEDD-8E2DE7284D8B}"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F579BBA-B614-4578-9324-9354E4AE8206}"/>
              </a:ext>
            </a:extLst>
          </p:cNvPr>
          <p:cNvSpPr>
            <a:spLocks noGrp="1" noChangeArrowheads="1"/>
          </p:cNvSpPr>
          <p:nvPr>
            <p:ph type="hdr" sz="quarter"/>
          </p:nvPr>
        </p:nvSpPr>
        <p:spPr bwMode="auto">
          <a:xfrm>
            <a:off x="0" y="0"/>
            <a:ext cx="2986088" cy="501650"/>
          </a:xfrm>
          <a:prstGeom prst="rect">
            <a:avLst/>
          </a:prstGeom>
          <a:noFill/>
          <a:ln>
            <a:noFill/>
          </a:ln>
        </p:spPr>
        <p:txBody>
          <a:bodyPr vert="horz" wrap="square" lIns="96601" tIns="48301" rIns="96601" bIns="48301" numCol="1" anchor="t" anchorCtr="0" compatLnSpc="1">
            <a:prstTxWarp prst="textNoShape">
              <a:avLst/>
            </a:prstTxWarp>
          </a:bodyPr>
          <a:lstStyle>
            <a:lvl1pPr defTabSz="966185">
              <a:defRPr sz="1300">
                <a:latin typeface="Arial" charset="0"/>
                <a:ea typeface="ＭＳ Ｐゴシック" charset="0"/>
                <a:cs typeface="ＭＳ Ｐゴシック" charset="0"/>
              </a:defRPr>
            </a:lvl1pPr>
          </a:lstStyle>
          <a:p>
            <a:pPr>
              <a:defRPr/>
            </a:pPr>
            <a:endParaRPr lang="en-US"/>
          </a:p>
        </p:txBody>
      </p:sp>
      <p:sp>
        <p:nvSpPr>
          <p:cNvPr id="15363" name="Rectangle 3">
            <a:extLst>
              <a:ext uri="{FF2B5EF4-FFF2-40B4-BE49-F238E27FC236}">
                <a16:creationId xmlns:a16="http://schemas.microsoft.com/office/drawing/2014/main" id="{CFE4BC89-5749-4D5E-BE47-58D5F0790C59}"/>
              </a:ext>
            </a:extLst>
          </p:cNvPr>
          <p:cNvSpPr>
            <a:spLocks noGrp="1" noChangeArrowheads="1"/>
          </p:cNvSpPr>
          <p:nvPr>
            <p:ph type="dt" idx="1"/>
          </p:nvPr>
        </p:nvSpPr>
        <p:spPr bwMode="auto">
          <a:xfrm>
            <a:off x="3902075" y="0"/>
            <a:ext cx="2986088" cy="501650"/>
          </a:xfrm>
          <a:prstGeom prst="rect">
            <a:avLst/>
          </a:prstGeom>
          <a:noFill/>
          <a:ln>
            <a:noFill/>
          </a:ln>
        </p:spPr>
        <p:txBody>
          <a:bodyPr vert="horz" wrap="square" lIns="96601" tIns="48301" rIns="96601" bIns="48301" numCol="1" anchor="t" anchorCtr="0" compatLnSpc="1">
            <a:prstTxWarp prst="textNoShape">
              <a:avLst/>
            </a:prstTxWarp>
          </a:bodyPr>
          <a:lstStyle>
            <a:lvl1pPr algn="r" defTabSz="966185">
              <a:defRPr sz="1300">
                <a:latin typeface="Arial" charset="0"/>
                <a:ea typeface="ＭＳ Ｐゴシック" charset="0"/>
                <a:cs typeface="ＭＳ Ｐゴシック" charset="0"/>
              </a:defRPr>
            </a:lvl1pPr>
          </a:lstStyle>
          <a:p>
            <a:pPr>
              <a:defRPr/>
            </a:pPr>
            <a:endParaRPr lang="en-US"/>
          </a:p>
        </p:txBody>
      </p:sp>
      <p:sp>
        <p:nvSpPr>
          <p:cNvPr id="21508" name="Rectangle 4">
            <a:extLst>
              <a:ext uri="{FF2B5EF4-FFF2-40B4-BE49-F238E27FC236}">
                <a16:creationId xmlns:a16="http://schemas.microsoft.com/office/drawing/2014/main" id="{7706EA5B-BD38-4A00-B6A1-47BE0F9AAAFD}"/>
              </a:ext>
            </a:extLst>
          </p:cNvPr>
          <p:cNvSpPr>
            <a:spLocks noGrp="1" noRot="1" noChangeAspect="1" noChangeArrowheads="1" noTextEdit="1"/>
          </p:cNvSpPr>
          <p:nvPr>
            <p:ph type="sldImg" idx="2"/>
          </p:nvPr>
        </p:nvSpPr>
        <p:spPr bwMode="auto">
          <a:xfrm>
            <a:off x="938213" y="750888"/>
            <a:ext cx="5011737" cy="37576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30BB4E25-41B0-4BDA-BFA4-FE1D0752F06A}"/>
              </a:ext>
            </a:extLst>
          </p:cNvPr>
          <p:cNvSpPr>
            <a:spLocks noGrp="1" noChangeArrowheads="1"/>
          </p:cNvSpPr>
          <p:nvPr>
            <p:ph type="body" sz="quarter" idx="3"/>
          </p:nvPr>
        </p:nvSpPr>
        <p:spPr bwMode="auto">
          <a:xfrm>
            <a:off x="919163" y="4759325"/>
            <a:ext cx="5049837" cy="4508500"/>
          </a:xfrm>
          <a:prstGeom prst="rect">
            <a:avLst/>
          </a:prstGeom>
          <a:noFill/>
          <a:ln>
            <a:noFill/>
          </a:ln>
        </p:spPr>
        <p:txBody>
          <a:bodyPr vert="horz" wrap="square" lIns="96601" tIns="48301" rIns="96601" bIns="4830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366" name="Rectangle 6">
            <a:extLst>
              <a:ext uri="{FF2B5EF4-FFF2-40B4-BE49-F238E27FC236}">
                <a16:creationId xmlns:a16="http://schemas.microsoft.com/office/drawing/2014/main" id="{26DD49E8-B0DB-4D9D-A0C9-F71660872C16}"/>
              </a:ext>
            </a:extLst>
          </p:cNvPr>
          <p:cNvSpPr>
            <a:spLocks noGrp="1" noChangeArrowheads="1"/>
          </p:cNvSpPr>
          <p:nvPr>
            <p:ph type="ftr" sz="quarter" idx="4"/>
          </p:nvPr>
        </p:nvSpPr>
        <p:spPr bwMode="auto">
          <a:xfrm>
            <a:off x="0" y="9517063"/>
            <a:ext cx="2986088" cy="501650"/>
          </a:xfrm>
          <a:prstGeom prst="rect">
            <a:avLst/>
          </a:prstGeom>
          <a:noFill/>
          <a:ln>
            <a:noFill/>
          </a:ln>
        </p:spPr>
        <p:txBody>
          <a:bodyPr vert="horz" wrap="square" lIns="96601" tIns="48301" rIns="96601" bIns="48301" numCol="1" anchor="b" anchorCtr="0" compatLnSpc="1">
            <a:prstTxWarp prst="textNoShape">
              <a:avLst/>
            </a:prstTxWarp>
          </a:bodyPr>
          <a:lstStyle>
            <a:lvl1pPr defTabSz="966185">
              <a:defRPr sz="1300">
                <a:latin typeface="Arial" charset="0"/>
                <a:ea typeface="ＭＳ Ｐゴシック" charset="0"/>
                <a:cs typeface="ＭＳ Ｐゴシック" charset="0"/>
              </a:defRPr>
            </a:lvl1pPr>
          </a:lstStyle>
          <a:p>
            <a:pPr>
              <a:defRPr/>
            </a:pPr>
            <a:endParaRPr lang="en-US"/>
          </a:p>
        </p:txBody>
      </p:sp>
      <p:sp>
        <p:nvSpPr>
          <p:cNvPr id="15367" name="Rectangle 7">
            <a:extLst>
              <a:ext uri="{FF2B5EF4-FFF2-40B4-BE49-F238E27FC236}">
                <a16:creationId xmlns:a16="http://schemas.microsoft.com/office/drawing/2014/main" id="{C09BD754-86B0-4A02-9299-4823A17060F3}"/>
              </a:ext>
            </a:extLst>
          </p:cNvPr>
          <p:cNvSpPr>
            <a:spLocks noGrp="1" noChangeArrowheads="1"/>
          </p:cNvSpPr>
          <p:nvPr>
            <p:ph type="sldNum" sz="quarter" idx="5"/>
          </p:nvPr>
        </p:nvSpPr>
        <p:spPr bwMode="auto">
          <a:xfrm>
            <a:off x="3902075" y="9517063"/>
            <a:ext cx="2986088" cy="501650"/>
          </a:xfrm>
          <a:prstGeom prst="rect">
            <a:avLst/>
          </a:prstGeom>
          <a:noFill/>
          <a:ln>
            <a:noFill/>
          </a:ln>
        </p:spPr>
        <p:txBody>
          <a:bodyPr vert="horz" wrap="square" lIns="96601" tIns="48301" rIns="96601" bIns="48301" numCol="1" anchor="b" anchorCtr="0" compatLnSpc="1">
            <a:prstTxWarp prst="textNoShape">
              <a:avLst/>
            </a:prstTxWarp>
          </a:bodyPr>
          <a:lstStyle>
            <a:lvl1pPr algn="r" defTabSz="966092">
              <a:defRPr sz="1300"/>
            </a:lvl1pPr>
          </a:lstStyle>
          <a:p>
            <a:pPr>
              <a:defRPr/>
            </a:pPr>
            <a:fld id="{BF33BCF0-72F8-4921-B68C-635E216E48F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mailto:psychosocial.centre@ifrc.org"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18B791A9-4063-4A12-BF03-134697A49EC4}"/>
              </a:ext>
            </a:extLst>
          </p:cNvPr>
          <p:cNvSpPr>
            <a:spLocks noGrp="1" noRot="1" noChangeAspect="1" noChangeArrowheads="1" noTextEdit="1"/>
          </p:cNvSpPr>
          <p:nvPr>
            <p:ph type="sldImg"/>
          </p:nvPr>
        </p:nvSpPr>
        <p:spPr>
          <a:ln/>
        </p:spPr>
      </p:sp>
      <p:sp>
        <p:nvSpPr>
          <p:cNvPr id="24579" name="Notes Placeholder 2">
            <a:extLst>
              <a:ext uri="{FF2B5EF4-FFF2-40B4-BE49-F238E27FC236}">
                <a16:creationId xmlns:a16="http://schemas.microsoft.com/office/drawing/2014/main" id="{1CE15307-DF9E-4E55-8AB1-A64BC12374DF}"/>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24580" name="Slide Number Placeholder 3">
            <a:extLst>
              <a:ext uri="{FF2B5EF4-FFF2-40B4-BE49-F238E27FC236}">
                <a16:creationId xmlns:a16="http://schemas.microsoft.com/office/drawing/2014/main" id="{F3FE511E-9829-48C3-8A68-DB11109B878E}"/>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defTabSz="923925">
              <a:defRPr sz="1200">
                <a:solidFill>
                  <a:schemeClr val="tx1"/>
                </a:solidFill>
                <a:latin typeface="Arial" panose="020B0604020202020204" pitchFamily="34" charset="0"/>
                <a:ea typeface="MS PGothic" panose="020B0600070205080204" pitchFamily="34" charset="-128"/>
              </a:defRPr>
            </a:lvl1pPr>
            <a:lvl2pPr marL="750888" indent="-287338" defTabSz="923925">
              <a:defRPr sz="1200">
                <a:solidFill>
                  <a:schemeClr val="tx1"/>
                </a:solidFill>
                <a:latin typeface="Arial" panose="020B0604020202020204" pitchFamily="34" charset="0"/>
                <a:ea typeface="MS PGothic" panose="020B0600070205080204" pitchFamily="34" charset="-128"/>
              </a:defRPr>
            </a:lvl2pPr>
            <a:lvl3pPr marL="1154113" indent="-230188" defTabSz="923925">
              <a:defRPr sz="1200">
                <a:solidFill>
                  <a:schemeClr val="tx1"/>
                </a:solidFill>
                <a:latin typeface="Arial" panose="020B0604020202020204" pitchFamily="34" charset="0"/>
                <a:ea typeface="MS PGothic" panose="020B0600070205080204" pitchFamily="34" charset="-128"/>
              </a:defRPr>
            </a:lvl3pPr>
            <a:lvl4pPr marL="1616075" indent="-230188" defTabSz="923925">
              <a:defRPr sz="1200">
                <a:solidFill>
                  <a:schemeClr val="tx1"/>
                </a:solidFill>
                <a:latin typeface="Arial" panose="020B0604020202020204" pitchFamily="34" charset="0"/>
                <a:ea typeface="MS PGothic" panose="020B0600070205080204" pitchFamily="34" charset="-128"/>
              </a:defRPr>
            </a:lvl4pPr>
            <a:lvl5pPr marL="2079625" indent="-230188" defTabSz="923925">
              <a:defRPr sz="1200">
                <a:solidFill>
                  <a:schemeClr val="tx1"/>
                </a:solidFill>
                <a:latin typeface="Arial" panose="020B0604020202020204" pitchFamily="34" charset="0"/>
                <a:ea typeface="MS PGothic" panose="020B0600070205080204" pitchFamily="34" charset="-128"/>
              </a:defRPr>
            </a:lvl5pPr>
            <a:lvl6pPr marL="2536825" indent="-230188" defTabSz="923925"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94025" indent="-230188" defTabSz="923925"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51225" indent="-230188" defTabSz="923925"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908425" indent="-230188" defTabSz="923925"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pPr eaLnBrk="1" hangingPunct="1"/>
            <a:fld id="{EC0537AD-B6A6-4D27-A470-591AF4252E45}" type="slidenum">
              <a:rPr lang="en-GB" altLang="en-US" sz="1300" smtClean="0">
                <a:solidFill>
                  <a:srgbClr val="000000"/>
                </a:solidFill>
                <a:latin typeface="Calibri" panose="020F0502020204030204" pitchFamily="34" charset="0"/>
              </a:rPr>
              <a:pPr eaLnBrk="1" hangingPunct="1"/>
              <a:t>1</a:t>
            </a:fld>
            <a:endParaRPr lang="en-GB" altLang="en-US" sz="1300">
              <a:solidFill>
                <a:srgbClr val="000000"/>
              </a:solidFill>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B33B8D2E-A485-4280-9775-59F3BFC28027}"/>
              </a:ext>
            </a:extLst>
          </p:cNvPr>
          <p:cNvSpPr>
            <a:spLocks noGrp="1" noRot="1" noChangeAspect="1" noChangeArrowheads="1" noTextEdit="1"/>
          </p:cNvSpPr>
          <p:nvPr>
            <p:ph type="sldImg"/>
          </p:nvPr>
        </p:nvSpPr>
        <p:spPr>
          <a:ln/>
        </p:spPr>
      </p:sp>
      <p:sp>
        <p:nvSpPr>
          <p:cNvPr id="47107" name="Notes Placeholder 2">
            <a:extLst>
              <a:ext uri="{FF2B5EF4-FFF2-40B4-BE49-F238E27FC236}">
                <a16:creationId xmlns:a16="http://schemas.microsoft.com/office/drawing/2014/main" id="{5C451093-D746-486F-8CD6-02191958CEA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ED1D2087-3F1B-40BB-B5A9-3BD2DD549BC6}"/>
              </a:ext>
            </a:extLst>
          </p:cNvPr>
          <p:cNvSpPr>
            <a:spLocks noGrp="1"/>
          </p:cNvSpPr>
          <p:nvPr>
            <p:ph type="sldNum" sz="quarter" idx="5"/>
          </p:nvPr>
        </p:nvSpPr>
        <p:spPr/>
        <p:txBody>
          <a:bodyPr/>
          <a:lstStyle/>
          <a:p>
            <a:pPr defTabSz="457200" eaLnBrk="1" fontAlgn="auto" hangingPunct="1">
              <a:spcBef>
                <a:spcPts val="0"/>
              </a:spcBef>
              <a:spcAft>
                <a:spcPts val="0"/>
              </a:spcAft>
              <a:defRPr/>
            </a:pPr>
            <a:fld id="{469F01B7-9279-490D-95A4-0AEA8EC5C95C}" type="slidenum">
              <a:rPr lang="en-GB" sz="1200" smtClean="0">
                <a:solidFill>
                  <a:prstClr val="black"/>
                </a:solidFill>
                <a:latin typeface="Calibri" panose="020F0502020204030204"/>
                <a:ea typeface="+mn-ea"/>
              </a:rPr>
              <a:pPr defTabSz="457200" eaLnBrk="1" fontAlgn="auto" hangingPunct="1">
                <a:spcBef>
                  <a:spcPts val="0"/>
                </a:spcBef>
                <a:spcAft>
                  <a:spcPts val="0"/>
                </a:spcAft>
                <a:defRPr/>
              </a:pPr>
              <a:t>14</a:t>
            </a:fld>
            <a:endParaRPr lang="en-GB" sz="1200">
              <a:solidFill>
                <a:prstClr val="black"/>
              </a:solidFill>
              <a:latin typeface="Calibri" panose="020F0502020204030204"/>
              <a:ea typeface="+mn-e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89A1ED19-BBED-4C10-954E-F4B14B00CA2D}"/>
              </a:ext>
            </a:extLst>
          </p:cNvPr>
          <p:cNvSpPr>
            <a:spLocks noGrp="1" noRot="1" noChangeAspect="1" noChangeArrowheads="1" noTextEdit="1"/>
          </p:cNvSpPr>
          <p:nvPr>
            <p:ph type="sldImg"/>
          </p:nvPr>
        </p:nvSpPr>
        <p:spPr>
          <a:ln/>
        </p:spPr>
      </p:sp>
      <p:sp>
        <p:nvSpPr>
          <p:cNvPr id="49155" name="Notes Placeholder 2">
            <a:extLst>
              <a:ext uri="{FF2B5EF4-FFF2-40B4-BE49-F238E27FC236}">
                <a16:creationId xmlns:a16="http://schemas.microsoft.com/office/drawing/2014/main" id="{38162EFE-05AA-4E4D-A3C4-650695ACE18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49156" name="Slide Number Placeholder 3">
            <a:extLst>
              <a:ext uri="{FF2B5EF4-FFF2-40B4-BE49-F238E27FC236}">
                <a16:creationId xmlns:a16="http://schemas.microsoft.com/office/drawing/2014/main" id="{AA4198B2-2F65-432A-BA20-B0AC7386A1E5}"/>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1200">
                <a:solidFill>
                  <a:schemeClr val="tx1"/>
                </a:solidFill>
                <a:latin typeface="Arial" panose="020B0604020202020204" pitchFamily="34" charset="0"/>
                <a:ea typeface="MS PGothic" panose="020B0600070205080204" pitchFamily="34" charset="-128"/>
              </a:defRPr>
            </a:lvl1pPr>
            <a:lvl2pPr marL="742950" indent="-285750" defTabSz="965200">
              <a:defRPr sz="1200">
                <a:solidFill>
                  <a:schemeClr val="tx1"/>
                </a:solidFill>
                <a:latin typeface="Arial" panose="020B0604020202020204" pitchFamily="34" charset="0"/>
                <a:ea typeface="MS PGothic" panose="020B0600070205080204" pitchFamily="34" charset="-128"/>
              </a:defRPr>
            </a:lvl2pPr>
            <a:lvl3pPr marL="1143000" indent="-228600" defTabSz="965200">
              <a:defRPr sz="1200">
                <a:solidFill>
                  <a:schemeClr val="tx1"/>
                </a:solidFill>
                <a:latin typeface="Arial" panose="020B0604020202020204" pitchFamily="34" charset="0"/>
                <a:ea typeface="MS PGothic" panose="020B0600070205080204" pitchFamily="34" charset="-128"/>
              </a:defRPr>
            </a:lvl3pPr>
            <a:lvl4pPr marL="1600200" indent="-228600" defTabSz="965200">
              <a:defRPr sz="1200">
                <a:solidFill>
                  <a:schemeClr val="tx1"/>
                </a:solidFill>
                <a:latin typeface="Arial" panose="020B0604020202020204" pitchFamily="34" charset="0"/>
                <a:ea typeface="MS PGothic" panose="020B0600070205080204" pitchFamily="34" charset="-128"/>
              </a:defRPr>
            </a:lvl4pPr>
            <a:lvl5pPr marL="2057400" indent="-228600" defTabSz="965200">
              <a:defRPr sz="1200">
                <a:solidFill>
                  <a:schemeClr val="tx1"/>
                </a:solidFill>
                <a:latin typeface="Arial" panose="020B0604020202020204" pitchFamily="34" charset="0"/>
                <a:ea typeface="MS PGothic" panose="020B0600070205080204" pitchFamily="34" charset="-128"/>
              </a:defRPr>
            </a:lvl5pPr>
            <a:lvl6pPr marL="2514600" indent="-228600"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fld id="{DBADBC00-3008-40D3-89FB-23CB2D7E270D}" type="slidenum">
              <a:rPr lang="en-US" altLang="en-US" sz="1300" smtClean="0"/>
              <a:pPr/>
              <a:t>15</a:t>
            </a:fld>
            <a:endParaRPr lang="en-US" alt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73BEA4B8-3CBC-467E-B82A-69D85AAC2AD5}"/>
              </a:ext>
            </a:extLst>
          </p:cNvPr>
          <p:cNvSpPr>
            <a:spLocks noGrp="1" noRot="1" noChangeAspect="1" noChangeArrowheads="1" noTextEdit="1"/>
          </p:cNvSpPr>
          <p:nvPr>
            <p:ph type="sldImg"/>
          </p:nvPr>
        </p:nvSpPr>
        <p:spPr>
          <a:ln/>
        </p:spPr>
      </p:sp>
      <p:sp>
        <p:nvSpPr>
          <p:cNvPr id="3" name="Notes Placeholder 2">
            <a:extLst>
              <a:ext uri="{FF2B5EF4-FFF2-40B4-BE49-F238E27FC236}">
                <a16:creationId xmlns:a16="http://schemas.microsoft.com/office/drawing/2014/main" id="{28D03CD1-3F50-4196-AFAA-8E378984B935}"/>
              </a:ext>
            </a:extLst>
          </p:cNvPr>
          <p:cNvSpPr>
            <a:spLocks noGrp="1"/>
          </p:cNvSpPr>
          <p:nvPr>
            <p:ph type="body" idx="1"/>
          </p:nvPr>
        </p:nvSpPr>
        <p:spPr/>
        <p:txBody>
          <a:bodyPr/>
          <a:lstStyle/>
          <a:p>
            <a:pPr>
              <a:defRPr/>
            </a:pPr>
            <a:r>
              <a:rPr lang="en-AU" i="1" dirty="0">
                <a:latin typeface="+mn-lt"/>
                <a:ea typeface="+mn-ea"/>
                <a:cs typeface="+mn-cs"/>
              </a:rPr>
              <a:t>SLIDE 10. </a:t>
            </a:r>
            <a:r>
              <a:rPr lang="en-GB" i="1" dirty="0">
                <a:latin typeface="+mn-lt"/>
                <a:ea typeface="+mn-ea"/>
                <a:cs typeface="+mn-cs"/>
              </a:rPr>
              <a:t>Purpose of slide: </a:t>
            </a:r>
            <a:r>
              <a:rPr lang="en-GB" i="1" dirty="0" err="1">
                <a:latin typeface="+mn-lt"/>
                <a:ea typeface="+mn-ea"/>
                <a:cs typeface="+mn-cs"/>
              </a:rPr>
              <a:t>i</a:t>
            </a:r>
            <a:r>
              <a:rPr lang="en-GB" i="1" dirty="0">
                <a:latin typeface="+mn-lt"/>
                <a:ea typeface="+mn-ea"/>
                <a:cs typeface="+mn-cs"/>
              </a:rPr>
              <a:t>) Introduce the roadmap and explain its purpose and focus areas</a:t>
            </a:r>
            <a:endParaRPr lang="da-DK" dirty="0">
              <a:latin typeface="+mn-lt"/>
              <a:ea typeface="+mn-ea"/>
              <a:cs typeface="+mn-cs"/>
            </a:endParaRPr>
          </a:p>
          <a:p>
            <a:pPr>
              <a:defRPr/>
            </a:pPr>
            <a:endParaRPr lang="en-US" b="1" dirty="0">
              <a:latin typeface="+mn-lt"/>
              <a:ea typeface="+mn-ea"/>
              <a:cs typeface="+mn-cs"/>
            </a:endParaRPr>
          </a:p>
          <a:p>
            <a:pPr>
              <a:defRPr/>
            </a:pPr>
            <a:r>
              <a:rPr lang="en-US" b="1" dirty="0">
                <a:latin typeface="+mn-lt"/>
                <a:ea typeface="+mn-ea"/>
                <a:cs typeface="+mn-cs"/>
              </a:rPr>
              <a:t>Speaking notes</a:t>
            </a:r>
            <a:endParaRPr lang="da-DK" dirty="0">
              <a:latin typeface="+mn-lt"/>
              <a:ea typeface="+mn-ea"/>
              <a:cs typeface="+mn-cs"/>
            </a:endParaRPr>
          </a:p>
          <a:p>
            <a:pPr marL="540000" indent="-171450">
              <a:buFont typeface="Arial" panose="020B0604020202020204" pitchFamily="34" charset="0"/>
              <a:buChar char="•"/>
              <a:defRPr/>
            </a:pPr>
            <a:r>
              <a:rPr lang="en-GB" dirty="0">
                <a:latin typeface="+mn-lt"/>
                <a:ea typeface="+mn-ea"/>
                <a:cs typeface="+mn-cs"/>
              </a:rPr>
              <a:t>In 2020, a joint roadmap was developed by the IFRC, the ICRC and National Societies as a way forward for the Movement to implement the policy and resolution. </a:t>
            </a:r>
            <a:endParaRPr lang="da-DK" dirty="0">
              <a:latin typeface="+mn-lt"/>
              <a:ea typeface="+mn-ea"/>
              <a:cs typeface="+mn-cs"/>
            </a:endParaRPr>
          </a:p>
          <a:p>
            <a:pPr marL="540000" indent="-171450">
              <a:buFont typeface="Arial" panose="020B0604020202020204" pitchFamily="34" charset="0"/>
              <a:buChar char="•"/>
              <a:defRPr/>
            </a:pPr>
            <a:endParaRPr lang="da-DK" dirty="0">
              <a:latin typeface="+mn-lt"/>
              <a:ea typeface="+mn-ea"/>
              <a:cs typeface="+mn-cs"/>
            </a:endParaRPr>
          </a:p>
          <a:p>
            <a:pPr marL="540000" indent="-171450">
              <a:buFont typeface="Arial" panose="020B0604020202020204" pitchFamily="34" charset="0"/>
              <a:buChar char="•"/>
              <a:defRPr/>
            </a:pPr>
            <a:r>
              <a:rPr lang="en-GB" dirty="0">
                <a:latin typeface="+mn-lt"/>
                <a:ea typeface="+mn-ea"/>
                <a:cs typeface="+mn-cs"/>
              </a:rPr>
              <a:t>The roadmap supports a strategic and coordinated approach to implementation of the policy and resolution and identifies six priority action areas – as shown on the PowerPoint slide. These areas were selected as areas on which all Movement components could work and show </a:t>
            </a:r>
            <a:r>
              <a:rPr lang="en-AU" dirty="0">
                <a:latin typeface="+mn-lt"/>
                <a:ea typeface="+mn-ea"/>
                <a:cs typeface="+mn-cs"/>
              </a:rPr>
              <a:t>collective impact and highlight MHPSS as part of our core identify and brand. </a:t>
            </a:r>
            <a:endParaRPr lang="da-DK" dirty="0">
              <a:latin typeface="+mn-lt"/>
              <a:ea typeface="+mn-ea"/>
              <a:cs typeface="+mn-cs"/>
            </a:endParaRPr>
          </a:p>
          <a:p>
            <a:pPr marL="540000" indent="-171450">
              <a:buFont typeface="Arial" panose="020B0604020202020204" pitchFamily="34" charset="0"/>
              <a:buChar char="•"/>
              <a:defRPr/>
            </a:pPr>
            <a:endParaRPr lang="da-DK" dirty="0">
              <a:latin typeface="+mn-lt"/>
              <a:ea typeface="+mn-ea"/>
              <a:cs typeface="+mn-cs"/>
            </a:endParaRPr>
          </a:p>
          <a:p>
            <a:pPr marL="540000" indent="-171450">
              <a:buFont typeface="Arial" panose="020B0604020202020204" pitchFamily="34" charset="0"/>
              <a:buChar char="•"/>
              <a:defRPr/>
            </a:pPr>
            <a:r>
              <a:rPr lang="en-GB" dirty="0">
                <a:latin typeface="+mn-lt"/>
                <a:ea typeface="+mn-ea"/>
                <a:cs typeface="+mn-cs"/>
              </a:rPr>
              <a:t>It sets out key activities for National Societies, IFRC and ICRC and for the Movement as a whole and outlines the outputs and outcomes expected by 2023. </a:t>
            </a:r>
            <a:endParaRPr lang="da-DK" dirty="0">
              <a:latin typeface="+mn-lt"/>
              <a:ea typeface="+mn-ea"/>
              <a:cs typeface="+mn-cs"/>
            </a:endParaRPr>
          </a:p>
          <a:p>
            <a:pPr marL="540000" indent="-171450">
              <a:buFont typeface="Arial" panose="020B0604020202020204" pitchFamily="34" charset="0"/>
              <a:buChar char="•"/>
              <a:defRPr/>
            </a:pPr>
            <a:endParaRPr lang="da-DK" dirty="0">
              <a:latin typeface="+mn-lt"/>
              <a:ea typeface="+mn-ea"/>
              <a:cs typeface="+mn-cs"/>
            </a:endParaRPr>
          </a:p>
          <a:p>
            <a:pPr marL="540000" indent="-171450">
              <a:buFont typeface="Arial" panose="020B0604020202020204" pitchFamily="34" charset="0"/>
              <a:buChar char="•"/>
              <a:defRPr/>
            </a:pPr>
            <a:r>
              <a:rPr lang="en-GB" dirty="0">
                <a:latin typeface="+mn-lt"/>
                <a:ea typeface="+mn-ea"/>
                <a:cs typeface="+mn-cs"/>
              </a:rPr>
              <a:t>The roadmap is not intended as a standalone document but should be read together with the policy and resolution. </a:t>
            </a:r>
            <a:endParaRPr lang="da-DK" dirty="0">
              <a:latin typeface="+mn-lt"/>
              <a:ea typeface="+mn-ea"/>
              <a:cs typeface="+mn-cs"/>
            </a:endParaRPr>
          </a:p>
          <a:p>
            <a:pPr marL="540000" indent="-171450">
              <a:buFont typeface="Arial" panose="020B0604020202020204" pitchFamily="34" charset="0"/>
              <a:buChar char="•"/>
              <a:defRPr/>
            </a:pPr>
            <a:endParaRPr lang="da-DK" dirty="0">
              <a:latin typeface="+mn-lt"/>
              <a:ea typeface="+mn-ea"/>
              <a:cs typeface="+mn-cs"/>
            </a:endParaRPr>
          </a:p>
          <a:p>
            <a:pPr marL="540000" indent="-171450">
              <a:buFont typeface="Arial" panose="020B0604020202020204" pitchFamily="34" charset="0"/>
              <a:buChar char="•"/>
              <a:defRPr/>
            </a:pPr>
            <a:r>
              <a:rPr lang="en-GB" dirty="0">
                <a:latin typeface="+mn-lt"/>
                <a:ea typeface="+mn-ea"/>
                <a:cs typeface="+mn-cs"/>
              </a:rPr>
              <a:t>IFRC, ICRC and National Societies are supporting and coordinating the rollout of the roadmap through 6 working groups – one for each priority action area. </a:t>
            </a:r>
            <a:endParaRPr lang="da-DK" dirty="0">
              <a:latin typeface="+mn-lt"/>
              <a:ea typeface="+mn-ea"/>
              <a:cs typeface="+mn-cs"/>
            </a:endParaRPr>
          </a:p>
          <a:p>
            <a:pPr marL="171450" indent="-171450">
              <a:buFont typeface="Arial" panose="020B0604020202020204" pitchFamily="34" charset="0"/>
              <a:buChar char="•"/>
              <a:defRPr/>
            </a:pPr>
            <a:endParaRPr lang="da-DK" dirty="0">
              <a:latin typeface="+mn-lt"/>
              <a:ea typeface="+mn-ea"/>
              <a:cs typeface="+mn-cs"/>
            </a:endParaRPr>
          </a:p>
          <a:p>
            <a:pPr marL="900000" lvl="1" indent="-171450">
              <a:buFont typeface="Courier New" panose="02070309020205020404" pitchFamily="49" charset="0"/>
              <a:buChar char="o"/>
              <a:defRPr/>
            </a:pPr>
            <a:r>
              <a:rPr lang="en-GB" dirty="0">
                <a:latin typeface="+mn-lt"/>
                <a:ea typeface="+mn-ea"/>
                <a:cs typeface="+mn-cs"/>
              </a:rPr>
              <a:t>Enquires to join a working group can be sent to the IFRC Reference Centre for Psychosocial Support at </a:t>
            </a:r>
            <a:r>
              <a:rPr lang="en-AU" u="sng" dirty="0">
                <a:latin typeface="+mn-lt"/>
                <a:ea typeface="+mn-ea"/>
                <a:cs typeface="+mn-cs"/>
                <a:hlinkClick r:id="rId3"/>
              </a:rPr>
              <a:t>psychosocial.centre@ifrc.org</a:t>
            </a:r>
            <a:r>
              <a:rPr lang="en-AU" dirty="0">
                <a:latin typeface="+mn-lt"/>
                <a:ea typeface="+mn-ea"/>
                <a:cs typeface="+mn-cs"/>
              </a:rPr>
              <a:t> who will then redirect your enquiry to the correct working group lead.</a:t>
            </a:r>
            <a:endParaRPr lang="en-GB" dirty="0"/>
          </a:p>
          <a:p>
            <a:pPr>
              <a:defRPr/>
            </a:pPr>
            <a:endParaRPr lang="en-GB" dirty="0"/>
          </a:p>
        </p:txBody>
      </p:sp>
      <p:sp>
        <p:nvSpPr>
          <p:cNvPr id="4" name="Slide Number Placeholder 3">
            <a:extLst>
              <a:ext uri="{FF2B5EF4-FFF2-40B4-BE49-F238E27FC236}">
                <a16:creationId xmlns:a16="http://schemas.microsoft.com/office/drawing/2014/main" id="{0E13C1F4-DFCD-42F1-B6D4-8E14BE171216}"/>
              </a:ext>
            </a:extLst>
          </p:cNvPr>
          <p:cNvSpPr>
            <a:spLocks noGrp="1"/>
          </p:cNvSpPr>
          <p:nvPr>
            <p:ph type="sldNum" sz="quarter" idx="5"/>
          </p:nvPr>
        </p:nvSpPr>
        <p:spPr/>
        <p:txBody>
          <a:bodyPr/>
          <a:lstStyle/>
          <a:p>
            <a:pPr defTabSz="914400" eaLnBrk="1" fontAlgn="auto" hangingPunct="1">
              <a:spcBef>
                <a:spcPts val="0"/>
              </a:spcBef>
              <a:spcAft>
                <a:spcPts val="0"/>
              </a:spcAft>
              <a:defRPr/>
            </a:pPr>
            <a:fld id="{13C7631F-4387-4B23-B091-1B8E42C15C5B}" type="slidenum">
              <a:rPr lang="en-GB" sz="1200" smtClean="0">
                <a:solidFill>
                  <a:prstClr val="black"/>
                </a:solidFill>
                <a:latin typeface="Calibri" panose="020F0502020204030204"/>
                <a:ea typeface="+mn-ea"/>
              </a:rPr>
              <a:pPr defTabSz="914400" eaLnBrk="1" fontAlgn="auto" hangingPunct="1">
                <a:spcBef>
                  <a:spcPts val="0"/>
                </a:spcBef>
                <a:spcAft>
                  <a:spcPts val="0"/>
                </a:spcAft>
                <a:defRPr/>
              </a:pPr>
              <a:t>2</a:t>
            </a:fld>
            <a:endParaRPr lang="en-GB" sz="1200">
              <a:solidFill>
                <a:prstClr val="black"/>
              </a:solidFill>
              <a:latin typeface="Calibri" panose="020F0502020204030204"/>
              <a:ea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9754EF3B-67C3-4965-B601-A61F09D20770}"/>
              </a:ext>
            </a:extLst>
          </p:cNvPr>
          <p:cNvSpPr>
            <a:spLocks noGrp="1" noRot="1" noChangeAspect="1" noChangeArrowheads="1" noTextEdit="1"/>
          </p:cNvSpPr>
          <p:nvPr>
            <p:ph type="sldImg"/>
          </p:nvPr>
        </p:nvSpPr>
        <p:spPr>
          <a:ln/>
        </p:spPr>
      </p:sp>
      <p:sp>
        <p:nvSpPr>
          <p:cNvPr id="29699" name="Notes Placeholder 2">
            <a:extLst>
              <a:ext uri="{FF2B5EF4-FFF2-40B4-BE49-F238E27FC236}">
                <a16:creationId xmlns:a16="http://schemas.microsoft.com/office/drawing/2014/main" id="{D9A7ADD8-F571-4BEA-8247-FB2604731A9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E06029CB-0B0B-4223-899E-CCE330964D81}"/>
              </a:ext>
            </a:extLst>
          </p:cNvPr>
          <p:cNvSpPr>
            <a:spLocks noGrp="1"/>
          </p:cNvSpPr>
          <p:nvPr>
            <p:ph type="sldNum" sz="quarter" idx="5"/>
          </p:nvPr>
        </p:nvSpPr>
        <p:spPr/>
        <p:txBody>
          <a:bodyPr/>
          <a:lstStyle/>
          <a:p>
            <a:pPr defTabSz="914400" eaLnBrk="1" fontAlgn="auto" hangingPunct="1">
              <a:spcBef>
                <a:spcPts val="0"/>
              </a:spcBef>
              <a:spcAft>
                <a:spcPts val="0"/>
              </a:spcAft>
              <a:defRPr/>
            </a:pPr>
            <a:fld id="{A690AAB1-3F69-4180-BA1D-7B15553F53AD}" type="slidenum">
              <a:rPr lang="en-GB" sz="1200" smtClean="0">
                <a:solidFill>
                  <a:prstClr val="black"/>
                </a:solidFill>
                <a:latin typeface="Calibri" panose="020F0502020204030204"/>
                <a:ea typeface="+mn-ea"/>
              </a:rPr>
              <a:pPr defTabSz="914400" eaLnBrk="1" fontAlgn="auto" hangingPunct="1">
                <a:spcBef>
                  <a:spcPts val="0"/>
                </a:spcBef>
                <a:spcAft>
                  <a:spcPts val="0"/>
                </a:spcAft>
                <a:defRPr/>
              </a:pPr>
              <a:t>4</a:t>
            </a:fld>
            <a:endParaRPr lang="en-GB" sz="1200">
              <a:solidFill>
                <a:prstClr val="black"/>
              </a:solidFill>
              <a:latin typeface="Calibri" panose="020F0502020204030204"/>
              <a:ea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37400E27-311B-427C-8E87-4E535165BA3E}"/>
              </a:ext>
            </a:extLst>
          </p:cNvPr>
          <p:cNvSpPr>
            <a:spLocks noGrp="1" noRot="1" noChangeAspect="1" noChangeArrowheads="1" noTextEdit="1"/>
          </p:cNvSpPr>
          <p:nvPr>
            <p:ph type="sldImg"/>
          </p:nvPr>
        </p:nvSpPr>
        <p:spPr>
          <a:ln/>
        </p:spPr>
      </p:sp>
      <p:sp>
        <p:nvSpPr>
          <p:cNvPr id="34819" name="Notes Placeholder 2">
            <a:extLst>
              <a:ext uri="{FF2B5EF4-FFF2-40B4-BE49-F238E27FC236}">
                <a16:creationId xmlns:a16="http://schemas.microsoft.com/office/drawing/2014/main" id="{D387E324-B44B-48BB-92C6-7FDD5158E070}"/>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34820" name="Slide Number Placeholder 3">
            <a:extLst>
              <a:ext uri="{FF2B5EF4-FFF2-40B4-BE49-F238E27FC236}">
                <a16:creationId xmlns:a16="http://schemas.microsoft.com/office/drawing/2014/main" id="{5775E363-888C-433A-81F6-89426EBF0358}"/>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defTabSz="965200">
              <a:defRPr sz="1200">
                <a:solidFill>
                  <a:schemeClr val="tx1"/>
                </a:solidFill>
                <a:latin typeface="Arial" panose="020B0604020202020204" pitchFamily="34" charset="0"/>
                <a:ea typeface="MS PGothic" panose="020B0600070205080204" pitchFamily="34" charset="-128"/>
              </a:defRPr>
            </a:lvl1pPr>
            <a:lvl2pPr marL="750888" indent="-287338" defTabSz="965200">
              <a:defRPr sz="1200">
                <a:solidFill>
                  <a:schemeClr val="tx1"/>
                </a:solidFill>
                <a:latin typeface="Arial" panose="020B0604020202020204" pitchFamily="34" charset="0"/>
                <a:ea typeface="MS PGothic" panose="020B0600070205080204" pitchFamily="34" charset="-128"/>
              </a:defRPr>
            </a:lvl2pPr>
            <a:lvl3pPr marL="1154113" indent="-230188" defTabSz="965200">
              <a:defRPr sz="1200">
                <a:solidFill>
                  <a:schemeClr val="tx1"/>
                </a:solidFill>
                <a:latin typeface="Arial" panose="020B0604020202020204" pitchFamily="34" charset="0"/>
                <a:ea typeface="MS PGothic" panose="020B0600070205080204" pitchFamily="34" charset="-128"/>
              </a:defRPr>
            </a:lvl3pPr>
            <a:lvl4pPr marL="1616075" indent="-230188" defTabSz="965200">
              <a:defRPr sz="1200">
                <a:solidFill>
                  <a:schemeClr val="tx1"/>
                </a:solidFill>
                <a:latin typeface="Arial" panose="020B0604020202020204" pitchFamily="34" charset="0"/>
                <a:ea typeface="MS PGothic" panose="020B0600070205080204" pitchFamily="34" charset="-128"/>
              </a:defRPr>
            </a:lvl4pPr>
            <a:lvl5pPr marL="2079625" indent="-230188" defTabSz="965200">
              <a:defRPr sz="1200">
                <a:solidFill>
                  <a:schemeClr val="tx1"/>
                </a:solidFill>
                <a:latin typeface="Arial" panose="020B0604020202020204" pitchFamily="34" charset="0"/>
                <a:ea typeface="MS PGothic" panose="020B0600070205080204" pitchFamily="34" charset="-128"/>
              </a:defRPr>
            </a:lvl5pPr>
            <a:lvl6pPr marL="25368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940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512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9084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fld id="{080773D7-95A2-4183-ABBE-706812B547B7}" type="slidenum">
              <a:rPr lang="en-US" altLang="en-US" sz="1300" smtClean="0"/>
              <a:pPr/>
              <a:t>8</a:t>
            </a:fld>
            <a:endParaRPr lang="en-US" altLang="en-US" sz="13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AC5B7522-9F97-413E-B7BE-C65E757F3F1A}"/>
              </a:ext>
            </a:extLst>
          </p:cNvPr>
          <p:cNvSpPr>
            <a:spLocks noGrp="1" noRot="1" noChangeAspect="1" noChangeArrowheads="1" noTextEdit="1"/>
          </p:cNvSpPr>
          <p:nvPr>
            <p:ph type="sldImg"/>
          </p:nvPr>
        </p:nvSpPr>
        <p:spPr>
          <a:ln/>
        </p:spPr>
      </p:sp>
      <p:sp>
        <p:nvSpPr>
          <p:cNvPr id="36867" name="Notes Placeholder 2">
            <a:extLst>
              <a:ext uri="{FF2B5EF4-FFF2-40B4-BE49-F238E27FC236}">
                <a16:creationId xmlns:a16="http://schemas.microsoft.com/office/drawing/2014/main" id="{B4CF82AC-4BF7-4243-8741-957817938D7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36868" name="Slide Number Placeholder 3">
            <a:extLst>
              <a:ext uri="{FF2B5EF4-FFF2-40B4-BE49-F238E27FC236}">
                <a16:creationId xmlns:a16="http://schemas.microsoft.com/office/drawing/2014/main" id="{06912B6A-3F99-40C3-AF5C-C7260DC37CA4}"/>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defTabSz="965200">
              <a:defRPr sz="1200">
                <a:solidFill>
                  <a:schemeClr val="tx1"/>
                </a:solidFill>
                <a:latin typeface="Arial" panose="020B0604020202020204" pitchFamily="34" charset="0"/>
                <a:ea typeface="MS PGothic" panose="020B0600070205080204" pitchFamily="34" charset="-128"/>
              </a:defRPr>
            </a:lvl1pPr>
            <a:lvl2pPr marL="750888" indent="-287338" defTabSz="965200">
              <a:defRPr sz="1200">
                <a:solidFill>
                  <a:schemeClr val="tx1"/>
                </a:solidFill>
                <a:latin typeface="Arial" panose="020B0604020202020204" pitchFamily="34" charset="0"/>
                <a:ea typeface="MS PGothic" panose="020B0600070205080204" pitchFamily="34" charset="-128"/>
              </a:defRPr>
            </a:lvl2pPr>
            <a:lvl3pPr marL="1154113" indent="-230188" defTabSz="965200">
              <a:defRPr sz="1200">
                <a:solidFill>
                  <a:schemeClr val="tx1"/>
                </a:solidFill>
                <a:latin typeface="Arial" panose="020B0604020202020204" pitchFamily="34" charset="0"/>
                <a:ea typeface="MS PGothic" panose="020B0600070205080204" pitchFamily="34" charset="-128"/>
              </a:defRPr>
            </a:lvl3pPr>
            <a:lvl4pPr marL="1616075" indent="-230188" defTabSz="965200">
              <a:defRPr sz="1200">
                <a:solidFill>
                  <a:schemeClr val="tx1"/>
                </a:solidFill>
                <a:latin typeface="Arial" panose="020B0604020202020204" pitchFamily="34" charset="0"/>
                <a:ea typeface="MS PGothic" panose="020B0600070205080204" pitchFamily="34" charset="-128"/>
              </a:defRPr>
            </a:lvl4pPr>
            <a:lvl5pPr marL="2079625" indent="-230188" defTabSz="965200">
              <a:defRPr sz="1200">
                <a:solidFill>
                  <a:schemeClr val="tx1"/>
                </a:solidFill>
                <a:latin typeface="Arial" panose="020B0604020202020204" pitchFamily="34" charset="0"/>
                <a:ea typeface="MS PGothic" panose="020B0600070205080204" pitchFamily="34" charset="-128"/>
              </a:defRPr>
            </a:lvl5pPr>
            <a:lvl6pPr marL="25368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940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512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9084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fld id="{6396E4DA-F967-4D9F-9F55-62BF2F52B604}" type="slidenum">
              <a:rPr lang="en-US" altLang="en-US" sz="1300" smtClean="0"/>
              <a:pPr/>
              <a:t>9</a:t>
            </a:fld>
            <a:endParaRPr lang="en-US" altLang="en-US" sz="13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4B8E802B-2B8E-47DF-BAE4-3EC3631F19E8}"/>
              </a:ext>
            </a:extLst>
          </p:cNvPr>
          <p:cNvSpPr>
            <a:spLocks noGrp="1" noRot="1" noChangeAspect="1" noChangeArrowheads="1" noTextEdit="1"/>
          </p:cNvSpPr>
          <p:nvPr>
            <p:ph type="sldImg"/>
          </p:nvPr>
        </p:nvSpPr>
        <p:spPr>
          <a:ln/>
        </p:spPr>
      </p:sp>
      <p:sp>
        <p:nvSpPr>
          <p:cNvPr id="38915" name="Notes Placeholder 2">
            <a:extLst>
              <a:ext uri="{FF2B5EF4-FFF2-40B4-BE49-F238E27FC236}">
                <a16:creationId xmlns:a16="http://schemas.microsoft.com/office/drawing/2014/main" id="{CF79A854-5D72-4722-8942-163675F5D54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38916" name="Slide Number Placeholder 3">
            <a:extLst>
              <a:ext uri="{FF2B5EF4-FFF2-40B4-BE49-F238E27FC236}">
                <a16:creationId xmlns:a16="http://schemas.microsoft.com/office/drawing/2014/main" id="{19C29CE6-E7CA-4347-8E79-46233BADC0F5}"/>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defRPr sz="1200">
                <a:solidFill>
                  <a:schemeClr val="tx1"/>
                </a:solidFill>
                <a:latin typeface="Arial" panose="020B0604020202020204" pitchFamily="34" charset="0"/>
                <a:ea typeface="MS PGothic" panose="020B0600070205080204" pitchFamily="34" charset="-128"/>
              </a:defRPr>
            </a:lvl1pPr>
            <a:lvl2pPr marL="742950" indent="-285750" defTabSz="965200">
              <a:defRPr sz="1200">
                <a:solidFill>
                  <a:schemeClr val="tx1"/>
                </a:solidFill>
                <a:latin typeface="Arial" panose="020B0604020202020204" pitchFamily="34" charset="0"/>
                <a:ea typeface="MS PGothic" panose="020B0600070205080204" pitchFamily="34" charset="-128"/>
              </a:defRPr>
            </a:lvl2pPr>
            <a:lvl3pPr marL="1143000" indent="-228600" defTabSz="965200">
              <a:defRPr sz="1200">
                <a:solidFill>
                  <a:schemeClr val="tx1"/>
                </a:solidFill>
                <a:latin typeface="Arial" panose="020B0604020202020204" pitchFamily="34" charset="0"/>
                <a:ea typeface="MS PGothic" panose="020B0600070205080204" pitchFamily="34" charset="-128"/>
              </a:defRPr>
            </a:lvl3pPr>
            <a:lvl4pPr marL="1600200" indent="-228600" defTabSz="965200">
              <a:defRPr sz="1200">
                <a:solidFill>
                  <a:schemeClr val="tx1"/>
                </a:solidFill>
                <a:latin typeface="Arial" panose="020B0604020202020204" pitchFamily="34" charset="0"/>
                <a:ea typeface="MS PGothic" panose="020B0600070205080204" pitchFamily="34" charset="-128"/>
              </a:defRPr>
            </a:lvl4pPr>
            <a:lvl5pPr marL="2057400" indent="-228600" defTabSz="965200">
              <a:defRPr sz="1200">
                <a:solidFill>
                  <a:schemeClr val="tx1"/>
                </a:solidFill>
                <a:latin typeface="Arial" panose="020B0604020202020204" pitchFamily="34" charset="0"/>
                <a:ea typeface="MS PGothic" panose="020B0600070205080204" pitchFamily="34" charset="-128"/>
              </a:defRPr>
            </a:lvl5pPr>
            <a:lvl6pPr marL="2514600" indent="-228600"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fld id="{25433CAA-7A54-448C-97C3-21924AC1ABA8}" type="slidenum">
              <a:rPr lang="en-US" altLang="en-US" sz="1300" smtClean="0"/>
              <a:pPr/>
              <a:t>10</a:t>
            </a:fld>
            <a:endParaRPr lang="en-US" altLang="en-US" sz="13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AA62E264-912E-438A-B8C5-151D8F84FCB7}"/>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F0277867-0F75-4EFA-B260-C32F05DF3FC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a:p>
            <a:endParaRPr lang="en-GB" altLang="en-US">
              <a:latin typeface="Arial" panose="020B0604020202020204" pitchFamily="34" charset="0"/>
              <a:cs typeface="Arial" panose="020B0604020202020204" pitchFamily="34" charset="0"/>
            </a:endParaRPr>
          </a:p>
          <a:p>
            <a:endParaRPr lang="en-GB" altLang="en-US">
              <a:latin typeface="Arial" panose="020B0604020202020204" pitchFamily="34" charset="0"/>
              <a:cs typeface="Arial" panose="020B0604020202020204" pitchFamily="34" charset="0"/>
            </a:endParaRPr>
          </a:p>
          <a:p>
            <a:r>
              <a:rPr lang="en-GB" altLang="en-US">
                <a:latin typeface="Arial" panose="020B0604020202020204" pitchFamily="34" charset="0"/>
                <a:cs typeface="Arial" panose="020B0604020202020204" pitchFamily="34" charset="0"/>
              </a:rPr>
              <a:t>Good practice indicates that safety plans should also be followed up where possible, they need to be reviewed and possibly amended over time to indicate any changes in circumstances</a:t>
            </a:r>
          </a:p>
          <a:p>
            <a:endParaRPr lang="en-GB" altLang="en-US">
              <a:latin typeface="Arial" panose="020B0604020202020204" pitchFamily="34" charset="0"/>
              <a:cs typeface="Arial" panose="020B0604020202020204" pitchFamily="34" charset="0"/>
            </a:endParaRPr>
          </a:p>
          <a:p>
            <a:endParaRPr lang="en-GB" altLang="en-US">
              <a:latin typeface="Arial" panose="020B0604020202020204" pitchFamily="34" charset="0"/>
              <a:cs typeface="Arial" panose="020B0604020202020204" pitchFamily="34" charset="0"/>
            </a:endParaRPr>
          </a:p>
          <a:p>
            <a:r>
              <a:rPr lang="en-GB" altLang="en-US">
                <a:latin typeface="Arial" panose="020B0604020202020204" pitchFamily="34" charset="0"/>
                <a:cs typeface="Arial" panose="020B0604020202020204" pitchFamily="34" charset="0"/>
              </a:rPr>
              <a:t>Stay alive app – safety planning app which can be downloaded (aimed at workers and people with suicidal thoughts) </a:t>
            </a:r>
          </a:p>
        </p:txBody>
      </p:sp>
      <p:sp>
        <p:nvSpPr>
          <p:cNvPr id="40964" name="Slide Number Placeholder 3">
            <a:extLst>
              <a:ext uri="{FF2B5EF4-FFF2-40B4-BE49-F238E27FC236}">
                <a16:creationId xmlns:a16="http://schemas.microsoft.com/office/drawing/2014/main" id="{8DFFCF6A-5D3B-40D4-88E2-F0C778AB4A9F}"/>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defTabSz="965200">
              <a:defRPr sz="1200">
                <a:solidFill>
                  <a:schemeClr val="tx1"/>
                </a:solidFill>
                <a:latin typeface="Arial" panose="020B0604020202020204" pitchFamily="34" charset="0"/>
                <a:ea typeface="MS PGothic" panose="020B0600070205080204" pitchFamily="34" charset="-128"/>
              </a:defRPr>
            </a:lvl1pPr>
            <a:lvl2pPr marL="750888" indent="-287338" defTabSz="965200">
              <a:defRPr sz="1200">
                <a:solidFill>
                  <a:schemeClr val="tx1"/>
                </a:solidFill>
                <a:latin typeface="Arial" panose="020B0604020202020204" pitchFamily="34" charset="0"/>
                <a:ea typeface="MS PGothic" panose="020B0600070205080204" pitchFamily="34" charset="-128"/>
              </a:defRPr>
            </a:lvl2pPr>
            <a:lvl3pPr marL="1154113" indent="-230188" defTabSz="965200">
              <a:defRPr sz="1200">
                <a:solidFill>
                  <a:schemeClr val="tx1"/>
                </a:solidFill>
                <a:latin typeface="Arial" panose="020B0604020202020204" pitchFamily="34" charset="0"/>
                <a:ea typeface="MS PGothic" panose="020B0600070205080204" pitchFamily="34" charset="-128"/>
              </a:defRPr>
            </a:lvl3pPr>
            <a:lvl4pPr marL="1616075" indent="-230188" defTabSz="965200">
              <a:defRPr sz="1200">
                <a:solidFill>
                  <a:schemeClr val="tx1"/>
                </a:solidFill>
                <a:latin typeface="Arial" panose="020B0604020202020204" pitchFamily="34" charset="0"/>
                <a:ea typeface="MS PGothic" panose="020B0600070205080204" pitchFamily="34" charset="-128"/>
              </a:defRPr>
            </a:lvl4pPr>
            <a:lvl5pPr marL="2079625" indent="-230188" defTabSz="965200">
              <a:defRPr sz="1200">
                <a:solidFill>
                  <a:schemeClr val="tx1"/>
                </a:solidFill>
                <a:latin typeface="Arial" panose="020B0604020202020204" pitchFamily="34" charset="0"/>
                <a:ea typeface="MS PGothic" panose="020B0600070205080204" pitchFamily="34" charset="-128"/>
              </a:defRPr>
            </a:lvl5pPr>
            <a:lvl6pPr marL="25368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940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512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9084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fld id="{5B8F5E56-3F5C-42AD-9735-07378ED7864F}" type="slidenum">
              <a:rPr lang="en-US" altLang="en-US" sz="1300" smtClean="0"/>
              <a:pPr/>
              <a:t>11</a:t>
            </a:fld>
            <a:endParaRPr lang="en-US" altLang="en-US" sz="13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B96E0260-822B-4BDB-91F1-FB7217B22945}"/>
              </a:ext>
            </a:extLst>
          </p:cNvPr>
          <p:cNvSpPr>
            <a:spLocks noGrp="1" noRot="1" noChangeAspect="1" noChangeArrowheads="1" noTextEdit="1"/>
          </p:cNvSpPr>
          <p:nvPr>
            <p:ph type="sldImg"/>
          </p:nvPr>
        </p:nvSpPr>
        <p:spPr>
          <a:ln/>
        </p:spPr>
      </p:sp>
      <p:sp>
        <p:nvSpPr>
          <p:cNvPr id="43011" name="Notes Placeholder 2">
            <a:extLst>
              <a:ext uri="{FF2B5EF4-FFF2-40B4-BE49-F238E27FC236}">
                <a16:creationId xmlns:a16="http://schemas.microsoft.com/office/drawing/2014/main" id="{2D904BCA-BAFD-47BA-8DC9-AFB6C39E446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a:p>
            <a:endParaRPr lang="en-GB" altLang="en-US">
              <a:latin typeface="Arial" panose="020B0604020202020204" pitchFamily="34" charset="0"/>
              <a:cs typeface="Arial" panose="020B0604020202020204" pitchFamily="34" charset="0"/>
            </a:endParaRPr>
          </a:p>
          <a:p>
            <a:endParaRPr lang="en-GB" altLang="en-US">
              <a:latin typeface="Arial" panose="020B0604020202020204" pitchFamily="34" charset="0"/>
              <a:cs typeface="Arial" panose="020B0604020202020204" pitchFamily="34" charset="0"/>
            </a:endParaRPr>
          </a:p>
          <a:p>
            <a:r>
              <a:rPr lang="en-GB" altLang="en-US">
                <a:latin typeface="Arial" panose="020B0604020202020204" pitchFamily="34" charset="0"/>
                <a:cs typeface="Arial" panose="020B0604020202020204" pitchFamily="34" charset="0"/>
              </a:rPr>
              <a:t>Stay alive app – safety planning app which can be downloaded (aimed at workers and people with suicidal thoughts) </a:t>
            </a:r>
          </a:p>
        </p:txBody>
      </p:sp>
      <p:sp>
        <p:nvSpPr>
          <p:cNvPr id="43012" name="Slide Number Placeholder 3">
            <a:extLst>
              <a:ext uri="{FF2B5EF4-FFF2-40B4-BE49-F238E27FC236}">
                <a16:creationId xmlns:a16="http://schemas.microsoft.com/office/drawing/2014/main" id="{30A839D4-21C0-4FB3-A986-79F8A9940246}"/>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defTabSz="965200">
              <a:defRPr sz="1200">
                <a:solidFill>
                  <a:schemeClr val="tx1"/>
                </a:solidFill>
                <a:latin typeface="Arial" panose="020B0604020202020204" pitchFamily="34" charset="0"/>
                <a:ea typeface="MS PGothic" panose="020B0600070205080204" pitchFamily="34" charset="-128"/>
              </a:defRPr>
            </a:lvl1pPr>
            <a:lvl2pPr marL="750888" indent="-287338" defTabSz="965200">
              <a:defRPr sz="1200">
                <a:solidFill>
                  <a:schemeClr val="tx1"/>
                </a:solidFill>
                <a:latin typeface="Arial" panose="020B0604020202020204" pitchFamily="34" charset="0"/>
                <a:ea typeface="MS PGothic" panose="020B0600070205080204" pitchFamily="34" charset="-128"/>
              </a:defRPr>
            </a:lvl2pPr>
            <a:lvl3pPr marL="1154113" indent="-230188" defTabSz="965200">
              <a:defRPr sz="1200">
                <a:solidFill>
                  <a:schemeClr val="tx1"/>
                </a:solidFill>
                <a:latin typeface="Arial" panose="020B0604020202020204" pitchFamily="34" charset="0"/>
                <a:ea typeface="MS PGothic" panose="020B0600070205080204" pitchFamily="34" charset="-128"/>
              </a:defRPr>
            </a:lvl3pPr>
            <a:lvl4pPr marL="1616075" indent="-230188" defTabSz="965200">
              <a:defRPr sz="1200">
                <a:solidFill>
                  <a:schemeClr val="tx1"/>
                </a:solidFill>
                <a:latin typeface="Arial" panose="020B0604020202020204" pitchFamily="34" charset="0"/>
                <a:ea typeface="MS PGothic" panose="020B0600070205080204" pitchFamily="34" charset="-128"/>
              </a:defRPr>
            </a:lvl4pPr>
            <a:lvl5pPr marL="2079625" indent="-230188" defTabSz="965200">
              <a:defRPr sz="1200">
                <a:solidFill>
                  <a:schemeClr val="tx1"/>
                </a:solidFill>
                <a:latin typeface="Arial" panose="020B0604020202020204" pitchFamily="34" charset="0"/>
                <a:ea typeface="MS PGothic" panose="020B0600070205080204" pitchFamily="34" charset="-128"/>
              </a:defRPr>
            </a:lvl5pPr>
            <a:lvl6pPr marL="25368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940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512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908425" indent="-230188" defTabSz="9652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fld id="{75B1AB6E-BE9D-4E54-92B6-53A9A9A461B6}" type="slidenum">
              <a:rPr lang="en-US" altLang="en-US" sz="1300" smtClean="0"/>
              <a:pPr/>
              <a:t>12</a:t>
            </a:fld>
            <a:endParaRPr lang="en-US" altLang="en-US" sz="13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81EFFE5E-AA9C-4C76-930A-3F5B4F35C9D4}"/>
              </a:ext>
            </a:extLst>
          </p:cNvPr>
          <p:cNvSpPr>
            <a:spLocks noGrp="1" noRot="1" noChangeAspect="1" noChangeArrowheads="1" noTextEdit="1"/>
          </p:cNvSpPr>
          <p:nvPr>
            <p:ph type="sldImg"/>
          </p:nvPr>
        </p:nvSpPr>
        <p:spPr>
          <a:ln/>
        </p:spPr>
      </p:sp>
      <p:sp>
        <p:nvSpPr>
          <p:cNvPr id="45059" name="Notes Placeholder 2">
            <a:extLst>
              <a:ext uri="{FF2B5EF4-FFF2-40B4-BE49-F238E27FC236}">
                <a16:creationId xmlns:a16="http://schemas.microsoft.com/office/drawing/2014/main" id="{D32ED9A4-AE8B-462B-AF15-683F5C099AA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E8D5FB6B-5685-416D-B520-4D92548EFAC8}"/>
              </a:ext>
            </a:extLst>
          </p:cNvPr>
          <p:cNvSpPr>
            <a:spLocks noGrp="1"/>
          </p:cNvSpPr>
          <p:nvPr>
            <p:ph type="sldNum" sz="quarter" idx="5"/>
          </p:nvPr>
        </p:nvSpPr>
        <p:spPr/>
        <p:txBody>
          <a:bodyPr/>
          <a:lstStyle/>
          <a:p>
            <a:pPr defTabSz="457200" eaLnBrk="1" fontAlgn="auto" hangingPunct="1">
              <a:spcBef>
                <a:spcPts val="0"/>
              </a:spcBef>
              <a:spcAft>
                <a:spcPts val="0"/>
              </a:spcAft>
              <a:defRPr/>
            </a:pPr>
            <a:fld id="{FCC50E37-4E41-4C65-92F0-92C94A27176E}" type="slidenum">
              <a:rPr lang="en-GB" sz="1200" smtClean="0">
                <a:solidFill>
                  <a:prstClr val="black"/>
                </a:solidFill>
                <a:latin typeface="Calibri" panose="020F0502020204030204"/>
                <a:ea typeface="+mn-ea"/>
              </a:rPr>
              <a:pPr defTabSz="457200" eaLnBrk="1" fontAlgn="auto" hangingPunct="1">
                <a:spcBef>
                  <a:spcPts val="0"/>
                </a:spcBef>
                <a:spcAft>
                  <a:spcPts val="0"/>
                </a:spcAft>
                <a:defRPr/>
              </a:pPr>
              <a:t>13</a:t>
            </a:fld>
            <a:endParaRPr lang="en-GB" sz="1200">
              <a:solidFill>
                <a:prstClr val="black"/>
              </a:solidFill>
              <a:latin typeface="Calibri" panose="020F0502020204030204"/>
              <a:ea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4.xml"/><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4.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3.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4.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4.xml"/><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9.xml"/><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8.xml"/><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hyperlink" Target="../Media/Video" TargetMode="External"/><Relationship Id="rId2" Type="http://schemas.openxmlformats.org/officeDocument/2006/relationships/hyperlink" Target="../Media/Picture%20Library.ppt" TargetMode="External"/><Relationship Id="rId1" Type="http://schemas.openxmlformats.org/officeDocument/2006/relationships/slideMaster" Target="../slideMasters/slideMaster3.xml"/><Relationship Id="rId6" Type="http://schemas.openxmlformats.org/officeDocument/2006/relationships/hyperlink" Target="../Media/Picture%20Library.ppsx" TargetMode="Externa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endParaRPr lang="en-GB" dirty="0"/>
          </a:p>
        </p:txBody>
      </p:sp>
    </p:spTree>
    <p:extLst>
      <p:ext uri="{BB962C8B-B14F-4D97-AF65-F5344CB8AC3E}">
        <p14:creationId xmlns:p14="http://schemas.microsoft.com/office/powerpoint/2010/main" val="2762391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lvl1pPr>
              <a:buClr>
                <a:srgbClr val="EF1829"/>
              </a:buCl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428105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386610"/>
          </a:xfrm>
        </p:spPr>
        <p:txBody>
          <a:bodyPr vert="eaVert"/>
          <a:lstStyle/>
          <a:p>
            <a:r>
              <a:rPr lang="en-US" dirty="0"/>
              <a:t>Click to edit Master title style</a:t>
            </a:r>
            <a:endParaRPr lang="en-GB" dirty="0"/>
          </a:p>
        </p:txBody>
      </p:sp>
      <p:sp>
        <p:nvSpPr>
          <p:cNvPr id="3" name="Vertical Text Placeholder 2"/>
          <p:cNvSpPr>
            <a:spLocks noGrp="1"/>
          </p:cNvSpPr>
          <p:nvPr>
            <p:ph type="body" orient="vert" idx="1"/>
          </p:nvPr>
        </p:nvSpPr>
        <p:spPr>
          <a:xfrm>
            <a:off x="457200" y="274639"/>
            <a:ext cx="6019800" cy="5386610"/>
          </a:xfrm>
        </p:spPr>
        <p:txBody>
          <a:bodyPr vert="eaVert"/>
          <a:lstStyle>
            <a:lvl1pPr>
              <a:buClr>
                <a:srgbClr val="EF1829"/>
              </a:buCl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091283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verall master">
    <p:spTree>
      <p:nvGrpSpPr>
        <p:cNvPr id="1" name=""/>
        <p:cNvGrpSpPr/>
        <p:nvPr/>
      </p:nvGrpSpPr>
      <p:grpSpPr>
        <a:xfrm>
          <a:off x="0" y="0"/>
          <a:ext cx="0" cy="0"/>
          <a:chOff x="0" y="0"/>
          <a:chExt cx="0" cy="0"/>
        </a:xfrm>
      </p:grpSpPr>
      <p:pic>
        <p:nvPicPr>
          <p:cNvPr id="2" name="Picture 3" descr="S:\CT\Education Marketing2\B2B\Photography\icons\Red png files_print\Red_Home.png">
            <a:hlinkClick r:id="rId2" action="ppaction://hlinksldjump"/>
            <a:extLst>
              <a:ext uri="{FF2B5EF4-FFF2-40B4-BE49-F238E27FC236}">
                <a16:creationId xmlns:a16="http://schemas.microsoft.com/office/drawing/2014/main" id="{6293992B-80F2-4CF0-A62F-848401FF6E23}"/>
              </a:ext>
            </a:extLst>
          </p:cNvPr>
          <p:cNvPicPr>
            <a:picLocks noChangeAspect="1" noChangeArrowheads="1"/>
          </p:cNvPicPr>
          <p:nvPr userDrawn="1"/>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4448175" y="6524625"/>
            <a:ext cx="19526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0">
            <a:extLst>
              <a:ext uri="{FF2B5EF4-FFF2-40B4-BE49-F238E27FC236}">
                <a16:creationId xmlns:a16="http://schemas.microsoft.com/office/drawing/2014/main" id="{FB81D37D-DDCF-4298-BFEA-7F088C4A131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6080125"/>
            <a:ext cx="25400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35510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C master">
    <p:spTree>
      <p:nvGrpSpPr>
        <p:cNvPr id="1" name=""/>
        <p:cNvGrpSpPr/>
        <p:nvPr/>
      </p:nvGrpSpPr>
      <p:grpSpPr>
        <a:xfrm>
          <a:off x="0" y="0"/>
          <a:ext cx="0" cy="0"/>
          <a:chOff x="0" y="0"/>
          <a:chExt cx="0" cy="0"/>
        </a:xfrm>
      </p:grpSpPr>
      <p:pic>
        <p:nvPicPr>
          <p:cNvPr id="2" name="Picture 3" descr="S:\CT\Education Marketing2\B2B\Photography\icons\Red png files_print\Red_Home.png">
            <a:hlinkClick r:id="rId2" action="ppaction://hlinksldjump"/>
            <a:extLst>
              <a:ext uri="{FF2B5EF4-FFF2-40B4-BE49-F238E27FC236}">
                <a16:creationId xmlns:a16="http://schemas.microsoft.com/office/drawing/2014/main" id="{224A860D-64D9-43B8-A782-5244AB498ED1}"/>
              </a:ext>
            </a:extLst>
          </p:cNvPr>
          <p:cNvPicPr>
            <a:picLocks noChangeAspect="1" noChangeArrowheads="1"/>
          </p:cNvPicPr>
          <p:nvPr userDrawn="1"/>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4448175" y="6524625"/>
            <a:ext cx="19526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86795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dult master">
    <p:spTree>
      <p:nvGrpSpPr>
        <p:cNvPr id="1" name=""/>
        <p:cNvGrpSpPr/>
        <p:nvPr/>
      </p:nvGrpSpPr>
      <p:grpSpPr>
        <a:xfrm>
          <a:off x="0" y="0"/>
          <a:ext cx="0" cy="0"/>
          <a:chOff x="0" y="0"/>
          <a:chExt cx="0" cy="0"/>
        </a:xfrm>
      </p:grpSpPr>
      <p:pic>
        <p:nvPicPr>
          <p:cNvPr id="2" name="Picture 3" descr="S:\CT\Education Marketing2\B2B\Photography\icons\Red png files_print\Red_Home.png">
            <a:hlinkClick r:id="rId2" action="ppaction://hlinksldjump"/>
            <a:extLst>
              <a:ext uri="{FF2B5EF4-FFF2-40B4-BE49-F238E27FC236}">
                <a16:creationId xmlns:a16="http://schemas.microsoft.com/office/drawing/2014/main" id="{8289536C-087F-44C3-AC6C-147FB89BC9E9}"/>
              </a:ext>
            </a:extLst>
          </p:cNvPr>
          <p:cNvPicPr>
            <a:picLocks noChangeAspect="1" noChangeArrowheads="1"/>
          </p:cNvPicPr>
          <p:nvPr userDrawn="1"/>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4448175" y="6524625"/>
            <a:ext cx="19526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79279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overall master">
    <p:spTree>
      <p:nvGrpSpPr>
        <p:cNvPr id="1" name=""/>
        <p:cNvGrpSpPr/>
        <p:nvPr/>
      </p:nvGrpSpPr>
      <p:grpSpPr>
        <a:xfrm>
          <a:off x="0" y="0"/>
          <a:ext cx="0" cy="0"/>
          <a:chOff x="0" y="0"/>
          <a:chExt cx="0" cy="0"/>
        </a:xfrm>
      </p:grpSpPr>
      <p:pic>
        <p:nvPicPr>
          <p:cNvPr id="2" name="Picture 3" descr="S:\CT\Education Marketing2\B2B\Photography\icons\Red png files_print\Red_Home.png">
            <a:hlinkClick r:id="rId2" action="ppaction://hlinksldjump"/>
            <a:extLst>
              <a:ext uri="{FF2B5EF4-FFF2-40B4-BE49-F238E27FC236}">
                <a16:creationId xmlns:a16="http://schemas.microsoft.com/office/drawing/2014/main" id="{E53E22F3-7886-41BA-87D4-7AF93FE6EDCD}"/>
              </a:ext>
            </a:extLst>
          </p:cNvPr>
          <p:cNvPicPr>
            <a:picLocks noChangeAspect="1" noChangeArrowheads="1"/>
          </p:cNvPicPr>
          <p:nvPr userDrawn="1"/>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4448175" y="6524625"/>
            <a:ext cx="19526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55459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Double - title and bullets ">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1378496" cy="634082"/>
          </a:xfrm>
          <a:prstGeom prst="rect">
            <a:avLst/>
          </a:prstGeom>
        </p:spPr>
        <p:txBody>
          <a:bodyPr/>
          <a:lstStyle>
            <a:lvl1pPr>
              <a:defRPr sz="2400" b="1">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Content Placeholder 2"/>
          <p:cNvSpPr>
            <a:spLocks noGrp="1"/>
          </p:cNvSpPr>
          <p:nvPr>
            <p:ph sz="half" idx="1"/>
          </p:nvPr>
        </p:nvSpPr>
        <p:spPr>
          <a:xfrm>
            <a:off x="457200" y="1600202"/>
            <a:ext cx="4038600" cy="4525963"/>
          </a:xfrm>
          <a:prstGeom prst="rect">
            <a:avLst/>
          </a:prstGeom>
        </p:spPr>
        <p:txBody>
          <a:bodyPr/>
          <a:lstStyle>
            <a:lvl1pPr marL="214313" indent="-214313">
              <a:buClr>
                <a:srgbClr val="EE2A24"/>
              </a:buClr>
              <a:buFont typeface="Arial" panose="020B0604020202020204" pitchFamily="34" charset="0"/>
              <a:buChar char="­"/>
              <a:defRPr sz="135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48200" y="1600202"/>
            <a:ext cx="4038600" cy="4525963"/>
          </a:xfrm>
          <a:prstGeom prst="rect">
            <a:avLst/>
          </a:prstGeom>
        </p:spPr>
        <p:txBody>
          <a:bodyPr/>
          <a:lstStyle>
            <a:lvl1pPr marL="214313" indent="-214313">
              <a:buClr>
                <a:srgbClr val="EE2A24"/>
              </a:buClr>
              <a:buFont typeface="Arial" panose="020B0604020202020204" pitchFamily="34" charset="0"/>
              <a:buChar char="­"/>
              <a:defRPr sz="135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558997836"/>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bullets ">
    <p:spTree>
      <p:nvGrpSpPr>
        <p:cNvPr id="1" name=""/>
        <p:cNvGrpSpPr/>
        <p:nvPr/>
      </p:nvGrpSpPr>
      <p:grpSpPr>
        <a:xfrm>
          <a:off x="0" y="0"/>
          <a:ext cx="0" cy="0"/>
          <a:chOff x="0" y="0"/>
          <a:chExt cx="0" cy="0"/>
        </a:xfrm>
      </p:grpSpPr>
      <p:sp>
        <p:nvSpPr>
          <p:cNvPr id="5" name="Title 1"/>
          <p:cNvSpPr>
            <a:spLocks noGrp="1"/>
          </p:cNvSpPr>
          <p:nvPr>
            <p:ph type="title"/>
          </p:nvPr>
        </p:nvSpPr>
        <p:spPr>
          <a:xfrm>
            <a:off x="395536" y="404664"/>
            <a:ext cx="1368152" cy="648072"/>
          </a:xfrm>
          <a:prstGeom prst="rect">
            <a:avLst/>
          </a:prstGeom>
        </p:spPr>
        <p:txBody>
          <a:bodyPr/>
          <a:lstStyle>
            <a:lvl1pPr>
              <a:defRPr sz="2400" b="1">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6" name="Content Placeholder 2"/>
          <p:cNvSpPr>
            <a:spLocks noGrp="1"/>
          </p:cNvSpPr>
          <p:nvPr>
            <p:ph idx="1"/>
          </p:nvPr>
        </p:nvSpPr>
        <p:spPr>
          <a:xfrm>
            <a:off x="457200" y="1600202"/>
            <a:ext cx="8229600" cy="4525963"/>
          </a:xfrm>
          <a:prstGeom prst="rect">
            <a:avLst/>
          </a:prstGeom>
        </p:spPr>
        <p:txBody>
          <a:bodyPr/>
          <a:lstStyle>
            <a:lvl1pPr marL="214313" indent="-214313">
              <a:buClr>
                <a:srgbClr val="EE2A24"/>
              </a:buClr>
              <a:buFont typeface="Arial" panose="020B0604020202020204" pitchFamily="34" charset="0"/>
              <a:buChar char="­"/>
              <a:defRPr sz="135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234531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da-DK"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Date Placeholder 8">
            <a:extLst>
              <a:ext uri="{FF2B5EF4-FFF2-40B4-BE49-F238E27FC236}">
                <a16:creationId xmlns:a16="http://schemas.microsoft.com/office/drawing/2014/main" id="{BD64AB73-17FC-4A5A-916C-36257F4D37C3}"/>
              </a:ext>
            </a:extLst>
          </p:cNvPr>
          <p:cNvSpPr>
            <a:spLocks noGrp="1"/>
          </p:cNvSpPr>
          <p:nvPr>
            <p:ph type="dt" sz="half" idx="10"/>
          </p:nvPr>
        </p:nvSpPr>
        <p:spPr>
          <a:xfrm>
            <a:off x="0" y="0"/>
            <a:ext cx="0" cy="0"/>
          </a:xfrm>
        </p:spPr>
        <p:txBody>
          <a:bodyPr/>
          <a:lstStyle>
            <a:lvl1pPr>
              <a:defRPr/>
            </a:lvl1pPr>
          </a:lstStyle>
          <a:p>
            <a:pPr>
              <a:defRPr/>
            </a:pPr>
            <a:fld id="{59953AF2-A562-4E71-B301-6DE5B958CE55}" type="datetime1">
              <a:rPr lang="en-GB"/>
              <a:pPr>
                <a:defRPr/>
              </a:pPr>
              <a:t>20/10/2021</a:t>
            </a:fld>
            <a:endParaRPr lang="da-DK"/>
          </a:p>
        </p:txBody>
      </p:sp>
      <p:sp>
        <p:nvSpPr>
          <p:cNvPr id="5" name="Slide Number Placeholder 9">
            <a:extLst>
              <a:ext uri="{FF2B5EF4-FFF2-40B4-BE49-F238E27FC236}">
                <a16:creationId xmlns:a16="http://schemas.microsoft.com/office/drawing/2014/main" id="{761F7B2C-964D-4C3D-8D3F-B5044DFCFA69}"/>
              </a:ext>
            </a:extLst>
          </p:cNvPr>
          <p:cNvSpPr>
            <a:spLocks noGrp="1"/>
          </p:cNvSpPr>
          <p:nvPr>
            <p:ph type="sldNum" sz="quarter" idx="11"/>
          </p:nvPr>
        </p:nvSpPr>
        <p:spPr>
          <a:xfrm>
            <a:off x="0" y="0"/>
            <a:ext cx="0" cy="0"/>
          </a:xfrm>
        </p:spPr>
        <p:txBody>
          <a:bodyPr/>
          <a:lstStyle>
            <a:lvl1pPr>
              <a:defRPr/>
            </a:lvl1pPr>
          </a:lstStyle>
          <a:p>
            <a:pPr>
              <a:defRPr/>
            </a:pPr>
            <a:fld id="{A527F109-E1EA-4122-BF0C-FE8EDE309C08}" type="slidenum">
              <a:rPr lang="da-DK"/>
              <a:pPr>
                <a:defRPr/>
              </a:pPr>
              <a:t>‹#›</a:t>
            </a:fld>
            <a:endParaRPr lang="da-DK"/>
          </a:p>
        </p:txBody>
      </p:sp>
    </p:spTree>
    <p:extLst>
      <p:ext uri="{BB962C8B-B14F-4D97-AF65-F5344CB8AC3E}">
        <p14:creationId xmlns:p14="http://schemas.microsoft.com/office/powerpoint/2010/main" val="11630198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verall master">
    <p:spTree>
      <p:nvGrpSpPr>
        <p:cNvPr id="1" name=""/>
        <p:cNvGrpSpPr/>
        <p:nvPr/>
      </p:nvGrpSpPr>
      <p:grpSpPr>
        <a:xfrm>
          <a:off x="0" y="0"/>
          <a:ext cx="0" cy="0"/>
          <a:chOff x="0" y="0"/>
          <a:chExt cx="0" cy="0"/>
        </a:xfrm>
      </p:grpSpPr>
      <p:pic>
        <p:nvPicPr>
          <p:cNvPr id="2" name="Picture 3" descr="S:\CT\Education Marketing2\B2B\Photography\icons\Red png files_print\Red_Home.png">
            <a:hlinkClick r:id="rId2" action="ppaction://hlinksldjump"/>
            <a:extLst>
              <a:ext uri="{FF2B5EF4-FFF2-40B4-BE49-F238E27FC236}">
                <a16:creationId xmlns:a16="http://schemas.microsoft.com/office/drawing/2014/main" id="{7B1B0BCC-E3F4-410B-8C8F-DD1DE536330B}"/>
              </a:ext>
            </a:extLst>
          </p:cNvPr>
          <p:cNvPicPr>
            <a:picLocks noChangeAspect="1" noChangeArrowheads="1"/>
          </p:cNvPicPr>
          <p:nvPr userDrawn="1"/>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4448175" y="6524625"/>
            <a:ext cx="19526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0">
            <a:extLst>
              <a:ext uri="{FF2B5EF4-FFF2-40B4-BE49-F238E27FC236}">
                <a16:creationId xmlns:a16="http://schemas.microsoft.com/office/drawing/2014/main" id="{2F3593FA-050E-4728-8BB6-47F051D5DBEA}"/>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6080125"/>
            <a:ext cx="25400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6455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lvl1pPr>
              <a:buClr>
                <a:srgbClr val="EF1829"/>
              </a:buCl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787687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C master">
    <p:spTree>
      <p:nvGrpSpPr>
        <p:cNvPr id="1" name=""/>
        <p:cNvGrpSpPr/>
        <p:nvPr/>
      </p:nvGrpSpPr>
      <p:grpSpPr>
        <a:xfrm>
          <a:off x="0" y="0"/>
          <a:ext cx="0" cy="0"/>
          <a:chOff x="0" y="0"/>
          <a:chExt cx="0" cy="0"/>
        </a:xfrm>
      </p:grpSpPr>
      <p:pic>
        <p:nvPicPr>
          <p:cNvPr id="2" name="Picture 3" descr="S:\CT\Education Marketing2\B2B\Photography\icons\Red png files_print\Red_Home.png">
            <a:hlinkClick r:id="rId2" action="ppaction://hlinksldjump"/>
            <a:extLst>
              <a:ext uri="{FF2B5EF4-FFF2-40B4-BE49-F238E27FC236}">
                <a16:creationId xmlns:a16="http://schemas.microsoft.com/office/drawing/2014/main" id="{8BF506F7-A3A4-4C9A-BABC-2C259CEBCF12}"/>
              </a:ext>
            </a:extLst>
          </p:cNvPr>
          <p:cNvPicPr>
            <a:picLocks noChangeAspect="1" noChangeArrowheads="1"/>
          </p:cNvPicPr>
          <p:nvPr userDrawn="1"/>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4448175" y="6524625"/>
            <a:ext cx="19526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32210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dult master">
    <p:spTree>
      <p:nvGrpSpPr>
        <p:cNvPr id="1" name=""/>
        <p:cNvGrpSpPr/>
        <p:nvPr/>
      </p:nvGrpSpPr>
      <p:grpSpPr>
        <a:xfrm>
          <a:off x="0" y="0"/>
          <a:ext cx="0" cy="0"/>
          <a:chOff x="0" y="0"/>
          <a:chExt cx="0" cy="0"/>
        </a:xfrm>
      </p:grpSpPr>
      <p:pic>
        <p:nvPicPr>
          <p:cNvPr id="2" name="Picture 3" descr="S:\CT\Education Marketing2\B2B\Photography\icons\Red png files_print\Red_Home.png">
            <a:hlinkClick r:id="rId2" action="ppaction://hlinksldjump"/>
            <a:extLst>
              <a:ext uri="{FF2B5EF4-FFF2-40B4-BE49-F238E27FC236}">
                <a16:creationId xmlns:a16="http://schemas.microsoft.com/office/drawing/2014/main" id="{CEA8EB80-67E2-409A-A1E3-73BE9C310F81}"/>
              </a:ext>
            </a:extLst>
          </p:cNvPr>
          <p:cNvPicPr>
            <a:picLocks noChangeAspect="1" noChangeArrowheads="1"/>
          </p:cNvPicPr>
          <p:nvPr userDrawn="1"/>
        </p:nvPicPr>
        <p:blipFill>
          <a:blip r:embed="rId3">
            <a:grayscl/>
            <a:biLevel thresh="50000"/>
            <a:extLst>
              <a:ext uri="{28A0092B-C50C-407E-A947-70E740481C1C}">
                <a14:useLocalDpi xmlns:a14="http://schemas.microsoft.com/office/drawing/2010/main" val="0"/>
              </a:ext>
            </a:extLst>
          </a:blip>
          <a:srcRect/>
          <a:stretch>
            <a:fillRect/>
          </a:stretch>
        </p:blipFill>
        <p:spPr bwMode="auto">
          <a:xfrm>
            <a:off x="4448175" y="6524625"/>
            <a:ext cx="195263"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95960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extBox 1">
            <a:hlinkClick r:id="rId2" action="ppaction://hlinkpres?slideindex=1&amp;slidetitle="/>
            <a:extLst>
              <a:ext uri="{FF2B5EF4-FFF2-40B4-BE49-F238E27FC236}">
                <a16:creationId xmlns:a16="http://schemas.microsoft.com/office/drawing/2014/main" id="{96BE5B58-12A1-44D9-BC4F-50A1B51E4055}"/>
              </a:ext>
            </a:extLst>
          </p:cNvPr>
          <p:cNvSpPr txBox="1">
            <a:spLocks noChangeArrowheads="1"/>
          </p:cNvSpPr>
          <p:nvPr userDrawn="1"/>
        </p:nvSpPr>
        <p:spPr bwMode="auto">
          <a:xfrm>
            <a:off x="250825" y="5680075"/>
            <a:ext cx="4141788" cy="1200150"/>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a:p>
          <a:p>
            <a:pPr eaLnBrk="1" hangingPunct="1">
              <a:defRPr/>
            </a:pPr>
            <a:endParaRPr lang="en-GB"/>
          </a:p>
          <a:p>
            <a:pPr eaLnBrk="1" hangingPunct="1">
              <a:defRPr/>
            </a:pPr>
            <a:endParaRPr lang="en-GB"/>
          </a:p>
          <a:p>
            <a:pPr eaLnBrk="1" hangingPunct="1">
              <a:defRPr/>
            </a:pPr>
            <a:endParaRPr lang="en-GB"/>
          </a:p>
        </p:txBody>
      </p:sp>
      <p:sp>
        <p:nvSpPr>
          <p:cNvPr id="3" name="TextBox 4">
            <a:hlinkClick r:id="rId3" action="ppaction://hlinkfile"/>
            <a:extLst>
              <a:ext uri="{FF2B5EF4-FFF2-40B4-BE49-F238E27FC236}">
                <a16:creationId xmlns:a16="http://schemas.microsoft.com/office/drawing/2014/main" id="{5E5D36C5-6414-41DC-8061-53A465B0C94B}"/>
              </a:ext>
            </a:extLst>
          </p:cNvPr>
          <p:cNvSpPr txBox="1">
            <a:spLocks noChangeArrowheads="1"/>
          </p:cNvSpPr>
          <p:nvPr userDrawn="1"/>
        </p:nvSpPr>
        <p:spPr bwMode="auto">
          <a:xfrm>
            <a:off x="4841875" y="5665788"/>
            <a:ext cx="4140200" cy="1200150"/>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a:p>
          <a:p>
            <a:pPr eaLnBrk="1" hangingPunct="1">
              <a:defRPr/>
            </a:pPr>
            <a:endParaRPr lang="en-GB"/>
          </a:p>
          <a:p>
            <a:pPr eaLnBrk="1" hangingPunct="1">
              <a:defRPr/>
            </a:pPr>
            <a:endParaRPr lang="en-GB"/>
          </a:p>
          <a:p>
            <a:pPr eaLnBrk="1" hangingPunct="1">
              <a:defRPr/>
            </a:pPr>
            <a:endParaRPr lang="en-GB"/>
          </a:p>
        </p:txBody>
      </p:sp>
      <p:sp>
        <p:nvSpPr>
          <p:cNvPr id="4" name="Rectangle 11">
            <a:extLst>
              <a:ext uri="{FF2B5EF4-FFF2-40B4-BE49-F238E27FC236}">
                <a16:creationId xmlns:a16="http://schemas.microsoft.com/office/drawing/2014/main" id="{51E84C79-AD76-4D70-95D3-68B4681A1C91}"/>
              </a:ext>
            </a:extLst>
          </p:cNvPr>
          <p:cNvSpPr>
            <a:spLocks noChangeArrowheads="1"/>
          </p:cNvSpPr>
          <p:nvPr userDrawn="1"/>
        </p:nvSpPr>
        <p:spPr bwMode="auto">
          <a:xfrm>
            <a:off x="150813" y="5707063"/>
            <a:ext cx="8828087" cy="981075"/>
          </a:xfrm>
          <a:prstGeom prst="rect">
            <a:avLst/>
          </a:prstGeom>
          <a:solidFill>
            <a:srgbClr val="607775"/>
          </a:solidFill>
          <a:ln>
            <a:noFill/>
          </a:ln>
        </p:spPr>
        <p:txBody>
          <a:bodyPr lIns="64291" tIns="32146" rIns="64291" bIns="32146"/>
          <a:lstStyle>
            <a:lvl1pPr defTabSz="641350">
              <a:defRPr sz="1200">
                <a:solidFill>
                  <a:schemeClr val="tx1"/>
                </a:solidFill>
                <a:latin typeface="Arial" panose="020B0604020202020204" pitchFamily="34" charset="0"/>
                <a:ea typeface="MS PGothic" panose="020B0600070205080204" pitchFamily="34" charset="-128"/>
              </a:defRPr>
            </a:lvl1pPr>
            <a:lvl2pPr marL="742950" indent="-285750" defTabSz="641350">
              <a:defRPr sz="1200">
                <a:solidFill>
                  <a:schemeClr val="tx1"/>
                </a:solidFill>
                <a:latin typeface="Arial" panose="020B0604020202020204" pitchFamily="34" charset="0"/>
                <a:ea typeface="MS PGothic" panose="020B0600070205080204" pitchFamily="34" charset="-128"/>
              </a:defRPr>
            </a:lvl2pPr>
            <a:lvl3pPr marL="1143000" indent="-228600" defTabSz="641350">
              <a:defRPr sz="1200">
                <a:solidFill>
                  <a:schemeClr val="tx1"/>
                </a:solidFill>
                <a:latin typeface="Arial" panose="020B0604020202020204" pitchFamily="34" charset="0"/>
                <a:ea typeface="MS PGothic" panose="020B0600070205080204" pitchFamily="34" charset="-128"/>
              </a:defRPr>
            </a:lvl3pPr>
            <a:lvl4pPr marL="1600200" indent="-228600" defTabSz="641350">
              <a:defRPr sz="1200">
                <a:solidFill>
                  <a:schemeClr val="tx1"/>
                </a:solidFill>
                <a:latin typeface="Arial" panose="020B0604020202020204" pitchFamily="34" charset="0"/>
                <a:ea typeface="MS PGothic" panose="020B0600070205080204" pitchFamily="34" charset="-128"/>
              </a:defRPr>
            </a:lvl4pPr>
            <a:lvl5pPr marL="2057400" indent="-228600" defTabSz="641350">
              <a:defRPr sz="1200">
                <a:solidFill>
                  <a:schemeClr val="tx1"/>
                </a:solidFill>
                <a:latin typeface="Arial" panose="020B0604020202020204" pitchFamily="34" charset="0"/>
                <a:ea typeface="MS PGothic" panose="020B0600070205080204" pitchFamily="34" charset="-128"/>
              </a:defRPr>
            </a:lvl5pPr>
            <a:lvl6pPr marL="2514600" indent="-228600" defTabSz="64135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defTabSz="64135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defTabSz="64135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defTabSz="64135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pPr>
              <a:defRPr/>
            </a:pPr>
            <a:endParaRPr lang="en-GB" altLang="en-US" sz="800"/>
          </a:p>
        </p:txBody>
      </p:sp>
      <p:sp>
        <p:nvSpPr>
          <p:cNvPr id="5" name="TextBox 1">
            <a:hlinkClick r:id="rId2" action="ppaction://hlinkpres?slideindex=1&amp;slidetitle="/>
            <a:extLst>
              <a:ext uri="{FF2B5EF4-FFF2-40B4-BE49-F238E27FC236}">
                <a16:creationId xmlns:a16="http://schemas.microsoft.com/office/drawing/2014/main" id="{59FF7E41-2BA7-4794-9518-503A6C1965C4}"/>
              </a:ext>
            </a:extLst>
          </p:cNvPr>
          <p:cNvSpPr txBox="1">
            <a:spLocks noChangeArrowheads="1"/>
          </p:cNvSpPr>
          <p:nvPr userDrawn="1"/>
        </p:nvSpPr>
        <p:spPr bwMode="auto">
          <a:xfrm>
            <a:off x="250825" y="5680075"/>
            <a:ext cx="4141788" cy="1200150"/>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a:p>
          <a:p>
            <a:pPr eaLnBrk="1" hangingPunct="1">
              <a:defRPr/>
            </a:pPr>
            <a:endParaRPr lang="en-GB"/>
          </a:p>
          <a:p>
            <a:pPr eaLnBrk="1" hangingPunct="1">
              <a:defRPr/>
            </a:pPr>
            <a:endParaRPr lang="en-GB"/>
          </a:p>
          <a:p>
            <a:pPr eaLnBrk="1" hangingPunct="1">
              <a:defRPr/>
            </a:pPr>
            <a:endParaRPr lang="en-GB"/>
          </a:p>
        </p:txBody>
      </p:sp>
      <p:sp>
        <p:nvSpPr>
          <p:cNvPr id="6" name="TextBox 4">
            <a:hlinkClick r:id="rId3" action="ppaction://hlinkfile"/>
            <a:extLst>
              <a:ext uri="{FF2B5EF4-FFF2-40B4-BE49-F238E27FC236}">
                <a16:creationId xmlns:a16="http://schemas.microsoft.com/office/drawing/2014/main" id="{C99A663A-A6FB-47D5-9A7B-1299E4425F7A}"/>
              </a:ext>
            </a:extLst>
          </p:cNvPr>
          <p:cNvSpPr txBox="1">
            <a:spLocks noChangeArrowheads="1"/>
          </p:cNvSpPr>
          <p:nvPr userDrawn="1"/>
        </p:nvSpPr>
        <p:spPr bwMode="auto">
          <a:xfrm>
            <a:off x="4841875" y="5665788"/>
            <a:ext cx="4140200" cy="1200150"/>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a:p>
          <a:p>
            <a:pPr eaLnBrk="1" hangingPunct="1">
              <a:defRPr/>
            </a:pPr>
            <a:endParaRPr lang="en-GB"/>
          </a:p>
          <a:p>
            <a:pPr eaLnBrk="1" hangingPunct="1">
              <a:defRPr/>
            </a:pPr>
            <a:endParaRPr lang="en-GB"/>
          </a:p>
          <a:p>
            <a:pPr eaLnBrk="1" hangingPunct="1">
              <a:defRPr/>
            </a:pPr>
            <a:endParaRPr lang="en-GB"/>
          </a:p>
        </p:txBody>
      </p:sp>
      <p:pic>
        <p:nvPicPr>
          <p:cNvPr id="7" name="Picture 3" descr="S:\CT\Education Team\Product development\Adult_Workplace\Workplace course resources project 2015\presentation\PowerPoint - Concepts\Concepts Draft 3\Modified Photos (Copies)\Misc\BRC.png">
            <a:extLst>
              <a:ext uri="{FF2B5EF4-FFF2-40B4-BE49-F238E27FC236}">
                <a16:creationId xmlns:a16="http://schemas.microsoft.com/office/drawing/2014/main" id="{70996897-6757-4360-BD32-B60310C84DF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23850" y="6181725"/>
            <a:ext cx="2909888"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S:\CT\Education Team\Product development\Adult_Workplace\Workplace course resources project 2015\presentation\PowerPoint - Concepts\Concepts Draft 3\Images\Misc\refuse.png">
            <a:extLst>
              <a:ext uri="{FF2B5EF4-FFF2-40B4-BE49-F238E27FC236}">
                <a16:creationId xmlns:a16="http://schemas.microsoft.com/office/drawing/2014/main" id="{A01715D8-400E-4E47-BB53-D61F681F2A88}"/>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561013" y="6181725"/>
            <a:ext cx="329088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4">
            <a:hlinkClick r:id="rId3" action="ppaction://hlinkfile"/>
            <a:extLst>
              <a:ext uri="{FF2B5EF4-FFF2-40B4-BE49-F238E27FC236}">
                <a16:creationId xmlns:a16="http://schemas.microsoft.com/office/drawing/2014/main" id="{7B50B1B1-AE56-479B-89E7-919636F78502}"/>
              </a:ext>
            </a:extLst>
          </p:cNvPr>
          <p:cNvSpPr txBox="1">
            <a:spLocks noChangeArrowheads="1"/>
          </p:cNvSpPr>
          <p:nvPr userDrawn="1"/>
        </p:nvSpPr>
        <p:spPr bwMode="auto">
          <a:xfrm>
            <a:off x="4994275" y="5818188"/>
            <a:ext cx="4140200" cy="1200150"/>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a:p>
          <a:p>
            <a:pPr eaLnBrk="1" hangingPunct="1">
              <a:defRPr/>
            </a:pPr>
            <a:endParaRPr lang="en-GB"/>
          </a:p>
          <a:p>
            <a:pPr eaLnBrk="1" hangingPunct="1">
              <a:defRPr/>
            </a:pPr>
            <a:endParaRPr lang="en-GB"/>
          </a:p>
          <a:p>
            <a:pPr eaLnBrk="1" hangingPunct="1">
              <a:defRPr/>
            </a:pPr>
            <a:endParaRPr lang="en-GB"/>
          </a:p>
        </p:txBody>
      </p:sp>
      <p:sp>
        <p:nvSpPr>
          <p:cNvPr id="10" name="TextBox 1">
            <a:hlinkClick r:id="rId6" action="ppaction://hlinkpres?slideindex=1&amp;slidetitle="/>
            <a:extLst>
              <a:ext uri="{FF2B5EF4-FFF2-40B4-BE49-F238E27FC236}">
                <a16:creationId xmlns:a16="http://schemas.microsoft.com/office/drawing/2014/main" id="{C54EF6F4-FCA0-42E4-AB60-7288F5230DAC}"/>
              </a:ext>
            </a:extLst>
          </p:cNvPr>
          <p:cNvSpPr txBox="1">
            <a:spLocks noChangeArrowheads="1"/>
          </p:cNvSpPr>
          <p:nvPr userDrawn="1"/>
        </p:nvSpPr>
        <p:spPr bwMode="auto">
          <a:xfrm>
            <a:off x="403225" y="5832475"/>
            <a:ext cx="4141788" cy="1200150"/>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a:p>
          <a:p>
            <a:pPr eaLnBrk="1" hangingPunct="1">
              <a:defRPr/>
            </a:pPr>
            <a:endParaRPr lang="en-GB"/>
          </a:p>
          <a:p>
            <a:pPr eaLnBrk="1" hangingPunct="1">
              <a:defRPr/>
            </a:pPr>
            <a:endParaRPr lang="en-GB"/>
          </a:p>
          <a:p>
            <a:pPr eaLnBrk="1" hangingPunct="1">
              <a:defRPr/>
            </a:pPr>
            <a:endParaRPr lang="en-GB"/>
          </a:p>
        </p:txBody>
      </p:sp>
    </p:spTree>
    <p:extLst>
      <p:ext uri="{BB962C8B-B14F-4D97-AF65-F5344CB8AC3E}">
        <p14:creationId xmlns:p14="http://schemas.microsoft.com/office/powerpoint/2010/main" val="29489537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2" descr="G:\Communications\MCDB\Brand\Brand guidelines\Logos\Marque CMYK.jpg">
            <a:extLst>
              <a:ext uri="{FF2B5EF4-FFF2-40B4-BE49-F238E27FC236}">
                <a16:creationId xmlns:a16="http://schemas.microsoft.com/office/drawing/2014/main" id="{B40301F0-5E99-4DE5-BC21-3C9EC0C5E98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626100"/>
            <a:ext cx="2430463"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27119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4416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and bullets ">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2"/>
            <a:ext cx="1306488" cy="753567"/>
          </a:xfrm>
          <a:prstGeom prst="rect">
            <a:avLst/>
          </a:prstGeom>
        </p:spPr>
        <p:txBody>
          <a:bodyPr/>
          <a:lstStyle>
            <a:lvl1pPr>
              <a:defRPr sz="3200" b="1">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Content Placeholder 3"/>
          <p:cNvSpPr>
            <a:spLocks noGrp="1"/>
          </p:cNvSpPr>
          <p:nvPr>
            <p:ph sz="half" idx="2"/>
          </p:nvPr>
        </p:nvSpPr>
        <p:spPr>
          <a:xfrm>
            <a:off x="457200" y="1700809"/>
            <a:ext cx="7571184" cy="4424825"/>
          </a:xfrm>
          <a:prstGeom prst="rect">
            <a:avLst/>
          </a:prstGeom>
        </p:spPr>
        <p:txBody>
          <a:bodyPr/>
          <a:lstStyle>
            <a:lvl1pPr marL="285743" indent="-285743">
              <a:buClr>
                <a:srgbClr val="EE2A24"/>
              </a:buClr>
              <a:buFont typeface="Arial" panose="020B0604020202020204" pitchFamily="34" charset="0"/>
              <a:buChar char="­"/>
              <a:defRPr sz="1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0705290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Double - title and bullets ">
    <p:spTree>
      <p:nvGrpSpPr>
        <p:cNvPr id="1" name=""/>
        <p:cNvGrpSpPr/>
        <p:nvPr/>
      </p:nvGrpSpPr>
      <p:grpSpPr>
        <a:xfrm>
          <a:off x="0" y="0"/>
          <a:ext cx="0" cy="0"/>
          <a:chOff x="0" y="0"/>
          <a:chExt cx="0" cy="0"/>
        </a:xfrm>
      </p:grpSpPr>
      <p:sp>
        <p:nvSpPr>
          <p:cNvPr id="2" name="Title 1"/>
          <p:cNvSpPr>
            <a:spLocks noGrp="1"/>
          </p:cNvSpPr>
          <p:nvPr>
            <p:ph type="title"/>
          </p:nvPr>
        </p:nvSpPr>
        <p:spPr>
          <a:xfrm>
            <a:off x="467544" y="452671"/>
            <a:ext cx="1450504" cy="753567"/>
          </a:xfrm>
          <a:prstGeom prst="rect">
            <a:avLst/>
          </a:prstGeom>
        </p:spPr>
        <p:txBody>
          <a:bodyPr/>
          <a:lstStyle>
            <a:lvl1pPr>
              <a:defRPr sz="3200" b="1">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Content Placeholder 2"/>
          <p:cNvSpPr>
            <a:spLocks noGrp="1"/>
          </p:cNvSpPr>
          <p:nvPr>
            <p:ph sz="half" idx="1"/>
          </p:nvPr>
        </p:nvSpPr>
        <p:spPr>
          <a:xfrm>
            <a:off x="457200" y="1600202"/>
            <a:ext cx="4038600" cy="4525433"/>
          </a:xfrm>
          <a:prstGeom prst="rect">
            <a:avLst/>
          </a:prstGeom>
        </p:spPr>
        <p:txBody>
          <a:bodyPr/>
          <a:lstStyle>
            <a:lvl1pPr marL="285743" indent="-285743">
              <a:buClr>
                <a:srgbClr val="EE2A24"/>
              </a:buClr>
              <a:buFont typeface="Arial" panose="020B0604020202020204" pitchFamily="34" charset="0"/>
              <a:buChar char="­"/>
              <a:defRPr sz="1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48200" y="1600202"/>
            <a:ext cx="4038600" cy="4525433"/>
          </a:xfrm>
          <a:prstGeom prst="rect">
            <a:avLst/>
          </a:prstGeom>
        </p:spPr>
        <p:txBody>
          <a:bodyPr/>
          <a:lstStyle>
            <a:lvl1pPr marL="285743" indent="-285743">
              <a:buClr>
                <a:srgbClr val="EE2A24"/>
              </a:buClr>
              <a:buFont typeface="Arial" panose="020B0604020202020204" pitchFamily="34" charset="0"/>
              <a:buChar char="­"/>
              <a:defRPr sz="1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286092191"/>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2E8FB67-7F16-43EF-BE73-C3E834886FD6}"/>
              </a:ext>
            </a:extLst>
          </p:cNvPr>
          <p:cNvSpPr>
            <a:spLocks noGrp="1"/>
          </p:cNvSpPr>
          <p:nvPr>
            <p:ph type="dt" sz="half" idx="10"/>
          </p:nvPr>
        </p:nvSpPr>
        <p:spPr/>
        <p:txBody>
          <a:bodyPr/>
          <a:lstStyle>
            <a:lvl1pPr>
              <a:defRPr/>
            </a:lvl1pPr>
          </a:lstStyle>
          <a:p>
            <a:pPr>
              <a:defRPr/>
            </a:pPr>
            <a:fld id="{FE92FDED-BE49-4F01-8C51-3E2A89F4B0DD}" type="datetimeFigureOut">
              <a:rPr lang="en-GB"/>
              <a:pPr>
                <a:defRPr/>
              </a:pPr>
              <a:t>20/10/2021</a:t>
            </a:fld>
            <a:endParaRPr lang="en-GB"/>
          </a:p>
        </p:txBody>
      </p:sp>
      <p:sp>
        <p:nvSpPr>
          <p:cNvPr id="5" name="Footer Placeholder 4">
            <a:extLst>
              <a:ext uri="{FF2B5EF4-FFF2-40B4-BE49-F238E27FC236}">
                <a16:creationId xmlns:a16="http://schemas.microsoft.com/office/drawing/2014/main" id="{1FB7F5FD-6C6D-4B2E-B7B8-372EDD3E5E5C}"/>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AA059C5D-0D06-4833-9081-B416D5D061A5}"/>
              </a:ext>
            </a:extLst>
          </p:cNvPr>
          <p:cNvSpPr>
            <a:spLocks noGrp="1"/>
          </p:cNvSpPr>
          <p:nvPr>
            <p:ph type="sldNum" sz="quarter" idx="12"/>
          </p:nvPr>
        </p:nvSpPr>
        <p:spPr/>
        <p:txBody>
          <a:bodyPr/>
          <a:lstStyle>
            <a:lvl1pPr>
              <a:defRPr/>
            </a:lvl1pPr>
          </a:lstStyle>
          <a:p>
            <a:pPr>
              <a:defRPr/>
            </a:pPr>
            <a:fld id="{9FEC6870-1837-4F0A-BFD7-455AC7CCB7E0}" type="slidenum">
              <a:rPr lang="en-GB"/>
              <a:pPr>
                <a:defRPr/>
              </a:pPr>
              <a:t>‹#›</a:t>
            </a:fld>
            <a:endParaRPr lang="en-GB"/>
          </a:p>
        </p:txBody>
      </p:sp>
    </p:spTree>
    <p:extLst>
      <p:ext uri="{BB962C8B-B14F-4D97-AF65-F5344CB8AC3E}">
        <p14:creationId xmlns:p14="http://schemas.microsoft.com/office/powerpoint/2010/main" val="10760332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BD485DA-1881-45B9-A794-92817BE10B2A}"/>
              </a:ext>
            </a:extLst>
          </p:cNvPr>
          <p:cNvSpPr>
            <a:spLocks noGrp="1"/>
          </p:cNvSpPr>
          <p:nvPr>
            <p:ph type="dt" sz="half" idx="10"/>
          </p:nvPr>
        </p:nvSpPr>
        <p:spPr/>
        <p:txBody>
          <a:bodyPr/>
          <a:lstStyle>
            <a:lvl1pPr>
              <a:defRPr/>
            </a:lvl1pPr>
          </a:lstStyle>
          <a:p>
            <a:pPr>
              <a:defRPr/>
            </a:pPr>
            <a:fld id="{E749883D-7138-475B-BCDA-7D8E0E7070FC}" type="datetimeFigureOut">
              <a:rPr lang="en-GB"/>
              <a:pPr>
                <a:defRPr/>
              </a:pPr>
              <a:t>20/10/2021</a:t>
            </a:fld>
            <a:endParaRPr lang="en-GB"/>
          </a:p>
        </p:txBody>
      </p:sp>
      <p:sp>
        <p:nvSpPr>
          <p:cNvPr id="5" name="Footer Placeholder 4">
            <a:extLst>
              <a:ext uri="{FF2B5EF4-FFF2-40B4-BE49-F238E27FC236}">
                <a16:creationId xmlns:a16="http://schemas.microsoft.com/office/drawing/2014/main" id="{B8A75B98-10E8-43C1-BDFF-D9FCF85BFFE0}"/>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C8E225C-C122-4407-A9D1-6D46CC0D24E1}"/>
              </a:ext>
            </a:extLst>
          </p:cNvPr>
          <p:cNvSpPr>
            <a:spLocks noGrp="1"/>
          </p:cNvSpPr>
          <p:nvPr>
            <p:ph type="sldNum" sz="quarter" idx="12"/>
          </p:nvPr>
        </p:nvSpPr>
        <p:spPr/>
        <p:txBody>
          <a:bodyPr/>
          <a:lstStyle>
            <a:lvl1pPr>
              <a:defRPr/>
            </a:lvl1pPr>
          </a:lstStyle>
          <a:p>
            <a:pPr>
              <a:defRPr/>
            </a:pPr>
            <a:fld id="{87B607ED-286C-4B59-9A3A-28B1839AD150}" type="slidenum">
              <a:rPr lang="en-GB"/>
              <a:pPr>
                <a:defRPr/>
              </a:pPr>
              <a:t>‹#›</a:t>
            </a:fld>
            <a:endParaRPr lang="en-GB"/>
          </a:p>
        </p:txBody>
      </p:sp>
    </p:spTree>
    <p:extLst>
      <p:ext uri="{BB962C8B-B14F-4D97-AF65-F5344CB8AC3E}">
        <p14:creationId xmlns:p14="http://schemas.microsoft.com/office/powerpoint/2010/main" val="6310172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91C6EFE-2DB7-4623-9ED2-5F39FC864E1D}"/>
              </a:ext>
            </a:extLst>
          </p:cNvPr>
          <p:cNvSpPr>
            <a:spLocks noGrp="1"/>
          </p:cNvSpPr>
          <p:nvPr>
            <p:ph type="dt" sz="half" idx="10"/>
          </p:nvPr>
        </p:nvSpPr>
        <p:spPr/>
        <p:txBody>
          <a:bodyPr/>
          <a:lstStyle>
            <a:lvl1pPr>
              <a:defRPr/>
            </a:lvl1pPr>
          </a:lstStyle>
          <a:p>
            <a:pPr>
              <a:defRPr/>
            </a:pPr>
            <a:fld id="{37928EA1-7658-469D-AB9B-030CD73F9F59}" type="datetimeFigureOut">
              <a:rPr lang="en-GB"/>
              <a:pPr>
                <a:defRPr/>
              </a:pPr>
              <a:t>20/10/2021</a:t>
            </a:fld>
            <a:endParaRPr lang="en-GB"/>
          </a:p>
        </p:txBody>
      </p:sp>
      <p:sp>
        <p:nvSpPr>
          <p:cNvPr id="5" name="Footer Placeholder 4">
            <a:extLst>
              <a:ext uri="{FF2B5EF4-FFF2-40B4-BE49-F238E27FC236}">
                <a16:creationId xmlns:a16="http://schemas.microsoft.com/office/drawing/2014/main" id="{E2F2C260-805D-4D84-AF1A-E961B95EA78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D4F4621C-2621-4F6F-AAA8-93ED12FF89C7}"/>
              </a:ext>
            </a:extLst>
          </p:cNvPr>
          <p:cNvSpPr>
            <a:spLocks noGrp="1"/>
          </p:cNvSpPr>
          <p:nvPr>
            <p:ph type="sldNum" sz="quarter" idx="12"/>
          </p:nvPr>
        </p:nvSpPr>
        <p:spPr/>
        <p:txBody>
          <a:bodyPr/>
          <a:lstStyle>
            <a:lvl1pPr>
              <a:defRPr/>
            </a:lvl1pPr>
          </a:lstStyle>
          <a:p>
            <a:pPr>
              <a:defRPr/>
            </a:pPr>
            <a:fld id="{66016023-095F-4CDE-B688-DBED51D427A2}" type="slidenum">
              <a:rPr lang="en-GB"/>
              <a:pPr>
                <a:defRPr/>
              </a:pPr>
              <a:t>‹#›</a:t>
            </a:fld>
            <a:endParaRPr lang="en-GB"/>
          </a:p>
        </p:txBody>
      </p:sp>
    </p:spTree>
    <p:extLst>
      <p:ext uri="{BB962C8B-B14F-4D97-AF65-F5344CB8AC3E}">
        <p14:creationId xmlns:p14="http://schemas.microsoft.com/office/powerpoint/2010/main" val="1469123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254348"/>
          </a:xfrm>
        </p:spPr>
        <p:txBody>
          <a:bodyPr anchor="t"/>
          <a:lstStyle>
            <a:lvl1pPr algn="l">
              <a:defRPr sz="4400" b="0" cap="none"/>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extLst>
      <p:ext uri="{BB962C8B-B14F-4D97-AF65-F5344CB8AC3E}">
        <p14:creationId xmlns:p14="http://schemas.microsoft.com/office/powerpoint/2010/main" val="2038279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511FB7F6-8910-4262-8249-E56D59DD8CE5}"/>
              </a:ext>
            </a:extLst>
          </p:cNvPr>
          <p:cNvSpPr>
            <a:spLocks noGrp="1"/>
          </p:cNvSpPr>
          <p:nvPr>
            <p:ph type="dt" sz="half" idx="10"/>
          </p:nvPr>
        </p:nvSpPr>
        <p:spPr/>
        <p:txBody>
          <a:bodyPr/>
          <a:lstStyle>
            <a:lvl1pPr>
              <a:defRPr/>
            </a:lvl1pPr>
          </a:lstStyle>
          <a:p>
            <a:pPr>
              <a:defRPr/>
            </a:pPr>
            <a:fld id="{A2E19755-8869-463D-95E3-80AB5597D116}" type="datetimeFigureOut">
              <a:rPr lang="en-GB"/>
              <a:pPr>
                <a:defRPr/>
              </a:pPr>
              <a:t>20/10/2021</a:t>
            </a:fld>
            <a:endParaRPr lang="en-GB"/>
          </a:p>
        </p:txBody>
      </p:sp>
      <p:sp>
        <p:nvSpPr>
          <p:cNvPr id="6" name="Footer Placeholder 4">
            <a:extLst>
              <a:ext uri="{FF2B5EF4-FFF2-40B4-BE49-F238E27FC236}">
                <a16:creationId xmlns:a16="http://schemas.microsoft.com/office/drawing/2014/main" id="{1898A4C0-B814-461C-A077-6FAB30D96869}"/>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BADBC770-EFEC-4CDD-9927-CAABCE0397A8}"/>
              </a:ext>
            </a:extLst>
          </p:cNvPr>
          <p:cNvSpPr>
            <a:spLocks noGrp="1"/>
          </p:cNvSpPr>
          <p:nvPr>
            <p:ph type="sldNum" sz="quarter" idx="12"/>
          </p:nvPr>
        </p:nvSpPr>
        <p:spPr/>
        <p:txBody>
          <a:bodyPr/>
          <a:lstStyle>
            <a:lvl1pPr>
              <a:defRPr/>
            </a:lvl1pPr>
          </a:lstStyle>
          <a:p>
            <a:pPr>
              <a:defRPr/>
            </a:pPr>
            <a:fld id="{E3701F05-6F12-4908-9A49-1A477903D71D}" type="slidenum">
              <a:rPr lang="en-GB"/>
              <a:pPr>
                <a:defRPr/>
              </a:pPr>
              <a:t>‹#›</a:t>
            </a:fld>
            <a:endParaRPr lang="en-GB"/>
          </a:p>
        </p:txBody>
      </p:sp>
    </p:spTree>
    <p:extLst>
      <p:ext uri="{BB962C8B-B14F-4D97-AF65-F5344CB8AC3E}">
        <p14:creationId xmlns:p14="http://schemas.microsoft.com/office/powerpoint/2010/main" val="36299394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D133ACB6-CE9D-4290-97D9-374E6F73C834}"/>
              </a:ext>
            </a:extLst>
          </p:cNvPr>
          <p:cNvSpPr>
            <a:spLocks noGrp="1"/>
          </p:cNvSpPr>
          <p:nvPr>
            <p:ph type="dt" sz="half" idx="10"/>
          </p:nvPr>
        </p:nvSpPr>
        <p:spPr/>
        <p:txBody>
          <a:bodyPr/>
          <a:lstStyle>
            <a:lvl1pPr>
              <a:defRPr/>
            </a:lvl1pPr>
          </a:lstStyle>
          <a:p>
            <a:pPr>
              <a:defRPr/>
            </a:pPr>
            <a:fld id="{42019F49-FF5F-4B83-8BDF-EB9FF48E0DE0}" type="datetimeFigureOut">
              <a:rPr lang="en-GB"/>
              <a:pPr>
                <a:defRPr/>
              </a:pPr>
              <a:t>20/10/2021</a:t>
            </a:fld>
            <a:endParaRPr lang="en-GB"/>
          </a:p>
        </p:txBody>
      </p:sp>
      <p:sp>
        <p:nvSpPr>
          <p:cNvPr id="8" name="Footer Placeholder 4">
            <a:extLst>
              <a:ext uri="{FF2B5EF4-FFF2-40B4-BE49-F238E27FC236}">
                <a16:creationId xmlns:a16="http://schemas.microsoft.com/office/drawing/2014/main" id="{1A12D495-9E42-4073-AF39-D07D381ED09D}"/>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EE5F7A0D-4682-4CC8-BA83-28E6978E4571}"/>
              </a:ext>
            </a:extLst>
          </p:cNvPr>
          <p:cNvSpPr>
            <a:spLocks noGrp="1"/>
          </p:cNvSpPr>
          <p:nvPr>
            <p:ph type="sldNum" sz="quarter" idx="12"/>
          </p:nvPr>
        </p:nvSpPr>
        <p:spPr/>
        <p:txBody>
          <a:bodyPr/>
          <a:lstStyle>
            <a:lvl1pPr>
              <a:defRPr/>
            </a:lvl1pPr>
          </a:lstStyle>
          <a:p>
            <a:pPr>
              <a:defRPr/>
            </a:pPr>
            <a:fld id="{FE6305A8-B838-4E53-91C7-C143DF2E99C5}" type="slidenum">
              <a:rPr lang="en-GB"/>
              <a:pPr>
                <a:defRPr/>
              </a:pPr>
              <a:t>‹#›</a:t>
            </a:fld>
            <a:endParaRPr lang="en-GB"/>
          </a:p>
        </p:txBody>
      </p:sp>
    </p:spTree>
    <p:extLst>
      <p:ext uri="{BB962C8B-B14F-4D97-AF65-F5344CB8AC3E}">
        <p14:creationId xmlns:p14="http://schemas.microsoft.com/office/powerpoint/2010/main" val="2982343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FBF395C5-7972-411B-A7B5-18171A9526F8}"/>
              </a:ext>
            </a:extLst>
          </p:cNvPr>
          <p:cNvSpPr>
            <a:spLocks noGrp="1"/>
          </p:cNvSpPr>
          <p:nvPr>
            <p:ph type="dt" sz="half" idx="10"/>
          </p:nvPr>
        </p:nvSpPr>
        <p:spPr/>
        <p:txBody>
          <a:bodyPr/>
          <a:lstStyle>
            <a:lvl1pPr>
              <a:defRPr/>
            </a:lvl1pPr>
          </a:lstStyle>
          <a:p>
            <a:pPr>
              <a:defRPr/>
            </a:pPr>
            <a:fld id="{77D97146-9F45-45EA-9485-80DFD134F15A}" type="datetimeFigureOut">
              <a:rPr lang="en-GB"/>
              <a:pPr>
                <a:defRPr/>
              </a:pPr>
              <a:t>20/10/2021</a:t>
            </a:fld>
            <a:endParaRPr lang="en-GB"/>
          </a:p>
        </p:txBody>
      </p:sp>
      <p:sp>
        <p:nvSpPr>
          <p:cNvPr id="4" name="Footer Placeholder 4">
            <a:extLst>
              <a:ext uri="{FF2B5EF4-FFF2-40B4-BE49-F238E27FC236}">
                <a16:creationId xmlns:a16="http://schemas.microsoft.com/office/drawing/2014/main" id="{EAF444F9-A831-482C-BDF3-215F032DD177}"/>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0B091B5F-16DF-4BD7-95B0-414BAF007979}"/>
              </a:ext>
            </a:extLst>
          </p:cNvPr>
          <p:cNvSpPr>
            <a:spLocks noGrp="1"/>
          </p:cNvSpPr>
          <p:nvPr>
            <p:ph type="sldNum" sz="quarter" idx="12"/>
          </p:nvPr>
        </p:nvSpPr>
        <p:spPr/>
        <p:txBody>
          <a:bodyPr/>
          <a:lstStyle>
            <a:lvl1pPr>
              <a:defRPr/>
            </a:lvl1pPr>
          </a:lstStyle>
          <a:p>
            <a:pPr>
              <a:defRPr/>
            </a:pPr>
            <a:fld id="{4C5719B5-9529-4DB6-B11E-08FA5AABEE18}" type="slidenum">
              <a:rPr lang="en-GB"/>
              <a:pPr>
                <a:defRPr/>
              </a:pPr>
              <a:t>‹#›</a:t>
            </a:fld>
            <a:endParaRPr lang="en-GB"/>
          </a:p>
        </p:txBody>
      </p:sp>
    </p:spTree>
    <p:extLst>
      <p:ext uri="{BB962C8B-B14F-4D97-AF65-F5344CB8AC3E}">
        <p14:creationId xmlns:p14="http://schemas.microsoft.com/office/powerpoint/2010/main" val="39907831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F934A93-7615-420E-A45E-15D7849F3B66}"/>
              </a:ext>
            </a:extLst>
          </p:cNvPr>
          <p:cNvSpPr>
            <a:spLocks noGrp="1"/>
          </p:cNvSpPr>
          <p:nvPr>
            <p:ph type="dt" sz="half" idx="10"/>
          </p:nvPr>
        </p:nvSpPr>
        <p:spPr/>
        <p:txBody>
          <a:bodyPr/>
          <a:lstStyle>
            <a:lvl1pPr>
              <a:defRPr/>
            </a:lvl1pPr>
          </a:lstStyle>
          <a:p>
            <a:pPr>
              <a:defRPr/>
            </a:pPr>
            <a:fld id="{1D344FA1-1789-4B95-B6A6-5A90D3B2BC6A}" type="datetimeFigureOut">
              <a:rPr lang="en-GB"/>
              <a:pPr>
                <a:defRPr/>
              </a:pPr>
              <a:t>20/10/2021</a:t>
            </a:fld>
            <a:endParaRPr lang="en-GB"/>
          </a:p>
        </p:txBody>
      </p:sp>
      <p:sp>
        <p:nvSpPr>
          <p:cNvPr id="3" name="Footer Placeholder 4">
            <a:extLst>
              <a:ext uri="{FF2B5EF4-FFF2-40B4-BE49-F238E27FC236}">
                <a16:creationId xmlns:a16="http://schemas.microsoft.com/office/drawing/2014/main" id="{D3BD97A7-E4DC-4D3F-913B-5EB7072E7406}"/>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7358B8E0-6B90-40BE-8F71-1EC9F055E6D4}"/>
              </a:ext>
            </a:extLst>
          </p:cNvPr>
          <p:cNvSpPr>
            <a:spLocks noGrp="1"/>
          </p:cNvSpPr>
          <p:nvPr>
            <p:ph type="sldNum" sz="quarter" idx="12"/>
          </p:nvPr>
        </p:nvSpPr>
        <p:spPr/>
        <p:txBody>
          <a:bodyPr/>
          <a:lstStyle>
            <a:lvl1pPr>
              <a:defRPr/>
            </a:lvl1pPr>
          </a:lstStyle>
          <a:p>
            <a:pPr>
              <a:defRPr/>
            </a:pPr>
            <a:fld id="{CAE550F7-A6B2-4248-814A-6D5CBF34F8E0}" type="slidenum">
              <a:rPr lang="en-GB"/>
              <a:pPr>
                <a:defRPr/>
              </a:pPr>
              <a:t>‹#›</a:t>
            </a:fld>
            <a:endParaRPr lang="en-GB"/>
          </a:p>
        </p:txBody>
      </p:sp>
    </p:spTree>
    <p:extLst>
      <p:ext uri="{BB962C8B-B14F-4D97-AF65-F5344CB8AC3E}">
        <p14:creationId xmlns:p14="http://schemas.microsoft.com/office/powerpoint/2010/main" val="30168963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571B4AEC-D7A9-4E13-A757-1556BBBB472E}"/>
              </a:ext>
            </a:extLst>
          </p:cNvPr>
          <p:cNvSpPr>
            <a:spLocks noGrp="1"/>
          </p:cNvSpPr>
          <p:nvPr>
            <p:ph type="dt" sz="half" idx="10"/>
          </p:nvPr>
        </p:nvSpPr>
        <p:spPr/>
        <p:txBody>
          <a:bodyPr/>
          <a:lstStyle>
            <a:lvl1pPr>
              <a:defRPr/>
            </a:lvl1pPr>
          </a:lstStyle>
          <a:p>
            <a:pPr>
              <a:defRPr/>
            </a:pPr>
            <a:fld id="{33E5B058-4612-4898-8FAB-4EC7135DCD70}" type="datetimeFigureOut">
              <a:rPr lang="en-GB"/>
              <a:pPr>
                <a:defRPr/>
              </a:pPr>
              <a:t>20/10/2021</a:t>
            </a:fld>
            <a:endParaRPr lang="en-GB"/>
          </a:p>
        </p:txBody>
      </p:sp>
      <p:sp>
        <p:nvSpPr>
          <p:cNvPr id="6" name="Footer Placeholder 4">
            <a:extLst>
              <a:ext uri="{FF2B5EF4-FFF2-40B4-BE49-F238E27FC236}">
                <a16:creationId xmlns:a16="http://schemas.microsoft.com/office/drawing/2014/main" id="{CE6C4FE1-CFDD-4DAF-8935-268AA4A095B2}"/>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155051D7-83ED-4405-BA76-0D22C4F9645B}"/>
              </a:ext>
            </a:extLst>
          </p:cNvPr>
          <p:cNvSpPr>
            <a:spLocks noGrp="1"/>
          </p:cNvSpPr>
          <p:nvPr>
            <p:ph type="sldNum" sz="quarter" idx="12"/>
          </p:nvPr>
        </p:nvSpPr>
        <p:spPr/>
        <p:txBody>
          <a:bodyPr/>
          <a:lstStyle>
            <a:lvl1pPr>
              <a:defRPr/>
            </a:lvl1pPr>
          </a:lstStyle>
          <a:p>
            <a:pPr>
              <a:defRPr/>
            </a:pPr>
            <a:fld id="{E9B5859C-F8B1-4BDD-ABCA-5C203CC1F1EC}" type="slidenum">
              <a:rPr lang="en-GB"/>
              <a:pPr>
                <a:defRPr/>
              </a:pPr>
              <a:t>‹#›</a:t>
            </a:fld>
            <a:endParaRPr lang="en-GB"/>
          </a:p>
        </p:txBody>
      </p:sp>
    </p:spTree>
    <p:extLst>
      <p:ext uri="{BB962C8B-B14F-4D97-AF65-F5344CB8AC3E}">
        <p14:creationId xmlns:p14="http://schemas.microsoft.com/office/powerpoint/2010/main" val="22136130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GB" noProof="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3">
            <a:extLst>
              <a:ext uri="{FF2B5EF4-FFF2-40B4-BE49-F238E27FC236}">
                <a16:creationId xmlns:a16="http://schemas.microsoft.com/office/drawing/2014/main" id="{95EB54CA-EFB4-4A55-B8CA-5B44DFA1A317}"/>
              </a:ext>
            </a:extLst>
          </p:cNvPr>
          <p:cNvSpPr>
            <a:spLocks noGrp="1"/>
          </p:cNvSpPr>
          <p:nvPr>
            <p:ph type="dt" sz="half" idx="10"/>
          </p:nvPr>
        </p:nvSpPr>
        <p:spPr/>
        <p:txBody>
          <a:bodyPr/>
          <a:lstStyle>
            <a:lvl1pPr>
              <a:defRPr/>
            </a:lvl1pPr>
          </a:lstStyle>
          <a:p>
            <a:pPr>
              <a:defRPr/>
            </a:pPr>
            <a:fld id="{F1D6523E-3875-468F-8848-80E82992C9DC}" type="datetimeFigureOut">
              <a:rPr lang="en-GB"/>
              <a:pPr>
                <a:defRPr/>
              </a:pPr>
              <a:t>20/10/2021</a:t>
            </a:fld>
            <a:endParaRPr lang="en-GB"/>
          </a:p>
        </p:txBody>
      </p:sp>
      <p:sp>
        <p:nvSpPr>
          <p:cNvPr id="6" name="Footer Placeholder 4">
            <a:extLst>
              <a:ext uri="{FF2B5EF4-FFF2-40B4-BE49-F238E27FC236}">
                <a16:creationId xmlns:a16="http://schemas.microsoft.com/office/drawing/2014/main" id="{0F39B9F6-0D10-4879-9D46-E0F60D01AF74}"/>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4137C0ED-9804-428D-BD59-5771DDE67091}"/>
              </a:ext>
            </a:extLst>
          </p:cNvPr>
          <p:cNvSpPr>
            <a:spLocks noGrp="1"/>
          </p:cNvSpPr>
          <p:nvPr>
            <p:ph type="sldNum" sz="quarter" idx="12"/>
          </p:nvPr>
        </p:nvSpPr>
        <p:spPr/>
        <p:txBody>
          <a:bodyPr/>
          <a:lstStyle>
            <a:lvl1pPr>
              <a:defRPr/>
            </a:lvl1pPr>
          </a:lstStyle>
          <a:p>
            <a:pPr>
              <a:defRPr/>
            </a:pPr>
            <a:fld id="{14CE3165-E6AB-4DFE-97D0-3F63AC73893A}" type="slidenum">
              <a:rPr lang="en-GB"/>
              <a:pPr>
                <a:defRPr/>
              </a:pPr>
              <a:t>‹#›</a:t>
            </a:fld>
            <a:endParaRPr lang="en-GB"/>
          </a:p>
        </p:txBody>
      </p:sp>
    </p:spTree>
    <p:extLst>
      <p:ext uri="{BB962C8B-B14F-4D97-AF65-F5344CB8AC3E}">
        <p14:creationId xmlns:p14="http://schemas.microsoft.com/office/powerpoint/2010/main" val="4791859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34EAC8F-A5F9-4F46-9716-57B7028252BD}"/>
              </a:ext>
            </a:extLst>
          </p:cNvPr>
          <p:cNvSpPr>
            <a:spLocks noGrp="1"/>
          </p:cNvSpPr>
          <p:nvPr>
            <p:ph type="dt" sz="half" idx="10"/>
          </p:nvPr>
        </p:nvSpPr>
        <p:spPr/>
        <p:txBody>
          <a:bodyPr/>
          <a:lstStyle>
            <a:lvl1pPr>
              <a:defRPr/>
            </a:lvl1pPr>
          </a:lstStyle>
          <a:p>
            <a:pPr>
              <a:defRPr/>
            </a:pPr>
            <a:fld id="{7489A6E3-A3A6-4366-B611-02315CA32DA2}" type="datetimeFigureOut">
              <a:rPr lang="en-GB"/>
              <a:pPr>
                <a:defRPr/>
              </a:pPr>
              <a:t>20/10/2021</a:t>
            </a:fld>
            <a:endParaRPr lang="en-GB"/>
          </a:p>
        </p:txBody>
      </p:sp>
      <p:sp>
        <p:nvSpPr>
          <p:cNvPr id="5" name="Footer Placeholder 4">
            <a:extLst>
              <a:ext uri="{FF2B5EF4-FFF2-40B4-BE49-F238E27FC236}">
                <a16:creationId xmlns:a16="http://schemas.microsoft.com/office/drawing/2014/main" id="{515CB5C2-C8BD-429A-B718-9C2CBE2A6E91}"/>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AA12B353-3F32-44E8-B2DB-27131BEF6E4C}"/>
              </a:ext>
            </a:extLst>
          </p:cNvPr>
          <p:cNvSpPr>
            <a:spLocks noGrp="1"/>
          </p:cNvSpPr>
          <p:nvPr>
            <p:ph type="sldNum" sz="quarter" idx="12"/>
          </p:nvPr>
        </p:nvSpPr>
        <p:spPr/>
        <p:txBody>
          <a:bodyPr/>
          <a:lstStyle>
            <a:lvl1pPr>
              <a:defRPr/>
            </a:lvl1pPr>
          </a:lstStyle>
          <a:p>
            <a:pPr>
              <a:defRPr/>
            </a:pPr>
            <a:fld id="{CCD120D4-3C85-4D75-857F-EEB13615519B}" type="slidenum">
              <a:rPr lang="en-GB"/>
              <a:pPr>
                <a:defRPr/>
              </a:pPr>
              <a:t>‹#›</a:t>
            </a:fld>
            <a:endParaRPr lang="en-GB"/>
          </a:p>
        </p:txBody>
      </p:sp>
    </p:spTree>
    <p:extLst>
      <p:ext uri="{BB962C8B-B14F-4D97-AF65-F5344CB8AC3E}">
        <p14:creationId xmlns:p14="http://schemas.microsoft.com/office/powerpoint/2010/main" val="16354026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B512FC-CF8D-45B0-9598-E6B2BFAAC955}"/>
              </a:ext>
            </a:extLst>
          </p:cNvPr>
          <p:cNvSpPr>
            <a:spLocks noGrp="1"/>
          </p:cNvSpPr>
          <p:nvPr>
            <p:ph type="dt" sz="half" idx="10"/>
          </p:nvPr>
        </p:nvSpPr>
        <p:spPr/>
        <p:txBody>
          <a:bodyPr/>
          <a:lstStyle>
            <a:lvl1pPr>
              <a:defRPr/>
            </a:lvl1pPr>
          </a:lstStyle>
          <a:p>
            <a:pPr>
              <a:defRPr/>
            </a:pPr>
            <a:fld id="{6F0B5A25-62BF-4A9B-B920-769BAA6C06C1}" type="datetimeFigureOut">
              <a:rPr lang="en-GB"/>
              <a:pPr>
                <a:defRPr/>
              </a:pPr>
              <a:t>20/10/2021</a:t>
            </a:fld>
            <a:endParaRPr lang="en-GB"/>
          </a:p>
        </p:txBody>
      </p:sp>
      <p:sp>
        <p:nvSpPr>
          <p:cNvPr id="5" name="Footer Placeholder 4">
            <a:extLst>
              <a:ext uri="{FF2B5EF4-FFF2-40B4-BE49-F238E27FC236}">
                <a16:creationId xmlns:a16="http://schemas.microsoft.com/office/drawing/2014/main" id="{5CDD987E-B8DF-48BC-9D2C-1653549CFEB7}"/>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64C8999E-6CFE-4AFA-AD76-55262E01133A}"/>
              </a:ext>
            </a:extLst>
          </p:cNvPr>
          <p:cNvSpPr>
            <a:spLocks noGrp="1"/>
          </p:cNvSpPr>
          <p:nvPr>
            <p:ph type="sldNum" sz="quarter" idx="12"/>
          </p:nvPr>
        </p:nvSpPr>
        <p:spPr/>
        <p:txBody>
          <a:bodyPr/>
          <a:lstStyle>
            <a:lvl1pPr>
              <a:defRPr/>
            </a:lvl1pPr>
          </a:lstStyle>
          <a:p>
            <a:pPr>
              <a:defRPr/>
            </a:pPr>
            <a:fld id="{ABE813F6-4ED1-4347-B59A-325290C16BDE}" type="slidenum">
              <a:rPr lang="en-GB"/>
              <a:pPr>
                <a:defRPr/>
              </a:pPr>
              <a:t>‹#›</a:t>
            </a:fld>
            <a:endParaRPr lang="en-GB"/>
          </a:p>
        </p:txBody>
      </p:sp>
    </p:spTree>
    <p:extLst>
      <p:ext uri="{BB962C8B-B14F-4D97-AF65-F5344CB8AC3E}">
        <p14:creationId xmlns:p14="http://schemas.microsoft.com/office/powerpoint/2010/main" val="363865489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tart page">
    <p:spTree>
      <p:nvGrpSpPr>
        <p:cNvPr id="1" name=""/>
        <p:cNvGrpSpPr/>
        <p:nvPr/>
      </p:nvGrpSpPr>
      <p:grpSpPr>
        <a:xfrm>
          <a:off x="0" y="0"/>
          <a:ext cx="0" cy="0"/>
          <a:chOff x="0" y="0"/>
          <a:chExt cx="0" cy="0"/>
        </a:xfrm>
      </p:grpSpPr>
      <p:sp>
        <p:nvSpPr>
          <p:cNvPr id="2" name="Title 1"/>
          <p:cNvSpPr>
            <a:spLocks noGrp="1"/>
          </p:cNvSpPr>
          <p:nvPr>
            <p:ph type="title"/>
          </p:nvPr>
        </p:nvSpPr>
        <p:spPr>
          <a:xfrm>
            <a:off x="413147" y="1511257"/>
            <a:ext cx="3645694" cy="1325563"/>
          </a:xfrm>
        </p:spPr>
        <p:txBody>
          <a:bodyPr/>
          <a:lstStyle>
            <a:lvl1pPr>
              <a:defRPr cap="all" baseline="0"/>
            </a:lvl1pPr>
          </a:lstStyle>
          <a:p>
            <a:r>
              <a:rPr lang="en-US"/>
              <a:t>Click to edit Master title style</a:t>
            </a:r>
            <a:endParaRPr lang="en-GB" dirty="0"/>
          </a:p>
        </p:txBody>
      </p:sp>
      <p:sp>
        <p:nvSpPr>
          <p:cNvPr id="8" name="Text Placeholder 7"/>
          <p:cNvSpPr>
            <a:spLocks noGrp="1"/>
          </p:cNvSpPr>
          <p:nvPr>
            <p:ph type="body" sz="quarter" idx="10"/>
          </p:nvPr>
        </p:nvSpPr>
        <p:spPr>
          <a:xfrm>
            <a:off x="413147" y="3350997"/>
            <a:ext cx="3645000" cy="238305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Picture Placeholder 10"/>
          <p:cNvSpPr>
            <a:spLocks noGrp="1"/>
          </p:cNvSpPr>
          <p:nvPr>
            <p:ph type="pic" sz="quarter" idx="11"/>
          </p:nvPr>
        </p:nvSpPr>
        <p:spPr>
          <a:xfrm>
            <a:off x="4058841" y="0"/>
            <a:ext cx="5074919" cy="6858000"/>
          </a:xfrm>
          <a:solidFill>
            <a:schemeClr val="bg2"/>
          </a:solidFill>
        </p:spPr>
        <p:txBody>
          <a:bodyPr/>
          <a:lstStyle/>
          <a:p>
            <a:pPr lvl="0"/>
            <a:endParaRPr lang="en-GB" noProof="0"/>
          </a:p>
        </p:txBody>
      </p:sp>
    </p:spTree>
    <p:extLst>
      <p:ext uri="{BB962C8B-B14F-4D97-AF65-F5344CB8AC3E}">
        <p14:creationId xmlns:p14="http://schemas.microsoft.com/office/powerpoint/2010/main" val="38753104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2 rows)_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13148" y="784748"/>
            <a:ext cx="3645694" cy="1325563"/>
          </a:xfrm>
        </p:spPr>
        <p:txBody>
          <a:bodyPr/>
          <a:lstStyle>
            <a:lvl1pPr>
              <a:defRPr/>
            </a:lvl1pPr>
          </a:lstStyle>
          <a:p>
            <a:r>
              <a:rPr lang="en-US"/>
              <a:t>Click to edit Master title style</a:t>
            </a:r>
            <a:endParaRPr lang="en-GB" dirty="0"/>
          </a:p>
        </p:txBody>
      </p:sp>
      <p:sp>
        <p:nvSpPr>
          <p:cNvPr id="8" name="Text Placeholder 7"/>
          <p:cNvSpPr>
            <a:spLocks noGrp="1"/>
          </p:cNvSpPr>
          <p:nvPr>
            <p:ph type="body" sz="quarter" idx="10"/>
          </p:nvPr>
        </p:nvSpPr>
        <p:spPr>
          <a:xfrm>
            <a:off x="413146" y="2492376"/>
            <a:ext cx="3645695" cy="32416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11"/>
          <p:cNvSpPr>
            <a:spLocks noGrp="1"/>
          </p:cNvSpPr>
          <p:nvPr>
            <p:ph type="body" sz="quarter" idx="12"/>
          </p:nvPr>
        </p:nvSpPr>
        <p:spPr>
          <a:xfrm>
            <a:off x="413148" y="6207430"/>
            <a:ext cx="3645693" cy="268527"/>
          </a:xfrm>
        </p:spPr>
        <p:txBody>
          <a:bodyPr/>
          <a:lstStyle>
            <a:lvl1pPr marL="0" indent="0">
              <a:spcAft>
                <a:spcPts val="0"/>
              </a:spcAft>
              <a:buFont typeface="Arial" panose="020B0604020202020204" pitchFamily="34" charset="0"/>
              <a:buNone/>
              <a:defRPr sz="1350" b="0" u="sng">
                <a:solidFill>
                  <a:schemeClr val="accent1"/>
                </a:solidFill>
              </a:defRPr>
            </a:lvl1pPr>
            <a:lvl2pPr marL="0" indent="0">
              <a:spcAft>
                <a:spcPts val="0"/>
              </a:spcAft>
              <a:buNone/>
              <a:defRPr sz="1350" b="0"/>
            </a:lvl2pPr>
            <a:lvl3pPr marL="0" indent="0">
              <a:spcAft>
                <a:spcPts val="0"/>
              </a:spcAft>
              <a:buNone/>
              <a:defRPr sz="1350" b="0"/>
            </a:lvl3pPr>
            <a:lvl4pPr marL="0" indent="0">
              <a:spcAft>
                <a:spcPts val="0"/>
              </a:spcAft>
              <a:buNone/>
              <a:defRPr sz="1350" b="0"/>
            </a:lvl4pPr>
            <a:lvl5pPr marL="0" indent="0">
              <a:spcAft>
                <a:spcPts val="0"/>
              </a:spcAft>
              <a:buNone/>
              <a:defRPr sz="1350" b="0"/>
            </a:lvl5pPr>
          </a:lstStyle>
          <a:p>
            <a:pPr lvl="0"/>
            <a:r>
              <a:rPr lang="en-US"/>
              <a:t>Click to edit Master text styles</a:t>
            </a:r>
          </a:p>
        </p:txBody>
      </p:sp>
      <p:sp>
        <p:nvSpPr>
          <p:cNvPr id="7" name="Picture Placeholder 10"/>
          <p:cNvSpPr>
            <a:spLocks noGrp="1"/>
          </p:cNvSpPr>
          <p:nvPr>
            <p:ph type="pic" sz="quarter" idx="11"/>
          </p:nvPr>
        </p:nvSpPr>
        <p:spPr>
          <a:xfrm>
            <a:off x="4491038" y="873125"/>
            <a:ext cx="4239816" cy="5334305"/>
          </a:xfrm>
          <a:solidFill>
            <a:schemeClr val="bg2"/>
          </a:solidFill>
        </p:spPr>
        <p:txBody>
          <a:bodyPr/>
          <a:lstStyle/>
          <a:p>
            <a:pPr lvl="0"/>
            <a:endParaRPr lang="en-GB" noProof="0"/>
          </a:p>
        </p:txBody>
      </p:sp>
    </p:spTree>
    <p:extLst>
      <p:ext uri="{BB962C8B-B14F-4D97-AF65-F5344CB8AC3E}">
        <p14:creationId xmlns:p14="http://schemas.microsoft.com/office/powerpoint/2010/main" val="2912241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457200" y="1600201"/>
            <a:ext cx="4038600" cy="4061048"/>
          </a:xfrm>
        </p:spPr>
        <p:txBody>
          <a:bodyPr/>
          <a:lstStyle>
            <a:lvl1pPr>
              <a:buClr>
                <a:srgbClr val="EF1829"/>
              </a:buCl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716016" y="1484785"/>
            <a:ext cx="4038600" cy="4176464"/>
          </a:xfrm>
        </p:spPr>
        <p:txBody>
          <a:bodyPr/>
          <a:lstStyle>
            <a:lvl1pPr>
              <a:buClr>
                <a:srgbClr val="EF1829"/>
              </a:buCl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410591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2 rows)_Text and Picture (Blue backgoun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C5C33C5-5355-4411-9B91-48B8C8B29205}"/>
              </a:ext>
            </a:extLst>
          </p:cNvPr>
          <p:cNvSpPr/>
          <p:nvPr userDrawn="1"/>
        </p:nvSpPr>
        <p:spPr>
          <a:xfrm>
            <a:off x="4268788" y="0"/>
            <a:ext cx="4875212"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900"/>
          </a:p>
        </p:txBody>
      </p:sp>
      <p:sp>
        <p:nvSpPr>
          <p:cNvPr id="2" name="Title 1"/>
          <p:cNvSpPr>
            <a:spLocks noGrp="1"/>
          </p:cNvSpPr>
          <p:nvPr>
            <p:ph type="title"/>
          </p:nvPr>
        </p:nvSpPr>
        <p:spPr>
          <a:xfrm>
            <a:off x="413148" y="784748"/>
            <a:ext cx="3645694" cy="1325563"/>
          </a:xfrm>
        </p:spPr>
        <p:txBody>
          <a:bodyPr/>
          <a:lstStyle>
            <a:lvl1pPr>
              <a:defRPr/>
            </a:lvl1pPr>
          </a:lstStyle>
          <a:p>
            <a:r>
              <a:rPr lang="en-US"/>
              <a:t>Click to edit Master title style</a:t>
            </a:r>
            <a:endParaRPr lang="en-GB" dirty="0"/>
          </a:p>
        </p:txBody>
      </p:sp>
      <p:sp>
        <p:nvSpPr>
          <p:cNvPr id="8" name="Text Placeholder 7"/>
          <p:cNvSpPr>
            <a:spLocks noGrp="1"/>
          </p:cNvSpPr>
          <p:nvPr>
            <p:ph type="body" sz="quarter" idx="10"/>
          </p:nvPr>
        </p:nvSpPr>
        <p:spPr>
          <a:xfrm>
            <a:off x="413146" y="2492376"/>
            <a:ext cx="3645695" cy="32416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11"/>
          <p:cNvSpPr>
            <a:spLocks noGrp="1"/>
          </p:cNvSpPr>
          <p:nvPr>
            <p:ph type="body" sz="quarter" idx="12"/>
          </p:nvPr>
        </p:nvSpPr>
        <p:spPr>
          <a:xfrm>
            <a:off x="413148" y="6207430"/>
            <a:ext cx="3645693" cy="268527"/>
          </a:xfrm>
        </p:spPr>
        <p:txBody>
          <a:bodyPr/>
          <a:lstStyle>
            <a:lvl1pPr marL="0" indent="0">
              <a:spcAft>
                <a:spcPts val="0"/>
              </a:spcAft>
              <a:buFont typeface="Arial" panose="020B0604020202020204" pitchFamily="34" charset="0"/>
              <a:buNone/>
              <a:defRPr sz="1350" b="0" u="sng">
                <a:solidFill>
                  <a:schemeClr val="accent1"/>
                </a:solidFill>
              </a:defRPr>
            </a:lvl1pPr>
            <a:lvl2pPr marL="0" indent="0">
              <a:spcAft>
                <a:spcPts val="0"/>
              </a:spcAft>
              <a:buNone/>
              <a:defRPr sz="1350" b="0"/>
            </a:lvl2pPr>
            <a:lvl3pPr marL="0" indent="0">
              <a:spcAft>
                <a:spcPts val="0"/>
              </a:spcAft>
              <a:buNone/>
              <a:defRPr sz="1350" b="0"/>
            </a:lvl3pPr>
            <a:lvl4pPr marL="0" indent="0">
              <a:spcAft>
                <a:spcPts val="0"/>
              </a:spcAft>
              <a:buNone/>
              <a:defRPr sz="1350" b="0"/>
            </a:lvl4pPr>
            <a:lvl5pPr marL="0" indent="0">
              <a:spcAft>
                <a:spcPts val="0"/>
              </a:spcAft>
              <a:buNone/>
              <a:defRPr sz="1350" b="0"/>
            </a:lvl5pPr>
          </a:lstStyle>
          <a:p>
            <a:pPr lvl="0"/>
            <a:r>
              <a:rPr lang="en-US"/>
              <a:t>Click to edit Master text styles</a:t>
            </a:r>
          </a:p>
        </p:txBody>
      </p:sp>
      <p:sp>
        <p:nvSpPr>
          <p:cNvPr id="7" name="Picture Placeholder 10"/>
          <p:cNvSpPr>
            <a:spLocks noGrp="1"/>
          </p:cNvSpPr>
          <p:nvPr>
            <p:ph type="pic" sz="quarter" idx="11"/>
          </p:nvPr>
        </p:nvSpPr>
        <p:spPr>
          <a:xfrm>
            <a:off x="4275535" y="0"/>
            <a:ext cx="4868465" cy="6858000"/>
          </a:xfrm>
          <a:noFill/>
        </p:spPr>
        <p:txBody>
          <a:bodyPr/>
          <a:lstStyle/>
          <a:p>
            <a:pPr lvl="0"/>
            <a:endParaRPr lang="en-GB" noProof="0"/>
          </a:p>
        </p:txBody>
      </p:sp>
    </p:spTree>
    <p:extLst>
      <p:ext uri="{BB962C8B-B14F-4D97-AF65-F5344CB8AC3E}">
        <p14:creationId xmlns:p14="http://schemas.microsoft.com/office/powerpoint/2010/main" val="20712605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1 row)_Text and Pictur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413146" y="1844675"/>
            <a:ext cx="3645695" cy="38893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11"/>
          <p:cNvSpPr>
            <a:spLocks noGrp="1"/>
          </p:cNvSpPr>
          <p:nvPr>
            <p:ph type="body" sz="quarter" idx="12"/>
          </p:nvPr>
        </p:nvSpPr>
        <p:spPr>
          <a:xfrm>
            <a:off x="413148" y="6207430"/>
            <a:ext cx="3645693" cy="268527"/>
          </a:xfrm>
        </p:spPr>
        <p:txBody>
          <a:bodyPr/>
          <a:lstStyle>
            <a:lvl1pPr marL="0" indent="0">
              <a:spcAft>
                <a:spcPts val="0"/>
              </a:spcAft>
              <a:buFont typeface="Arial" panose="020B0604020202020204" pitchFamily="34" charset="0"/>
              <a:buNone/>
              <a:defRPr sz="1350" b="0" u="sng">
                <a:solidFill>
                  <a:schemeClr val="accent1"/>
                </a:solidFill>
              </a:defRPr>
            </a:lvl1pPr>
            <a:lvl2pPr marL="0" indent="0">
              <a:spcAft>
                <a:spcPts val="0"/>
              </a:spcAft>
              <a:buNone/>
              <a:defRPr sz="1350" b="0"/>
            </a:lvl2pPr>
            <a:lvl3pPr marL="0" indent="0">
              <a:spcAft>
                <a:spcPts val="0"/>
              </a:spcAft>
              <a:buNone/>
              <a:defRPr sz="1350" b="0"/>
            </a:lvl3pPr>
            <a:lvl4pPr marL="0" indent="0">
              <a:spcAft>
                <a:spcPts val="0"/>
              </a:spcAft>
              <a:buNone/>
              <a:defRPr sz="1350" b="0"/>
            </a:lvl4pPr>
            <a:lvl5pPr marL="0" indent="0">
              <a:spcAft>
                <a:spcPts val="0"/>
              </a:spcAft>
              <a:buNone/>
              <a:defRPr sz="1350" b="0"/>
            </a:lvl5pPr>
          </a:lstStyle>
          <a:p>
            <a:pPr lvl="0"/>
            <a:r>
              <a:rPr lang="en-US"/>
              <a:t>Click to edit Master text styles</a:t>
            </a:r>
          </a:p>
        </p:txBody>
      </p:sp>
      <p:sp>
        <p:nvSpPr>
          <p:cNvPr id="7" name="Picture Placeholder 10"/>
          <p:cNvSpPr>
            <a:spLocks noGrp="1"/>
          </p:cNvSpPr>
          <p:nvPr>
            <p:ph type="pic" sz="quarter" idx="11"/>
          </p:nvPr>
        </p:nvSpPr>
        <p:spPr>
          <a:xfrm>
            <a:off x="4491037" y="657225"/>
            <a:ext cx="4239815" cy="5543550"/>
          </a:xfrm>
          <a:solidFill>
            <a:schemeClr val="bg2"/>
          </a:solidFill>
        </p:spPr>
        <p:txBody>
          <a:bodyPr/>
          <a:lstStyle/>
          <a:p>
            <a:pPr lvl="0"/>
            <a:endParaRPr lang="en-GB" noProof="0"/>
          </a:p>
        </p:txBody>
      </p:sp>
      <p:sp>
        <p:nvSpPr>
          <p:cNvPr id="2" name="Title 1"/>
          <p:cNvSpPr>
            <a:spLocks noGrp="1"/>
          </p:cNvSpPr>
          <p:nvPr>
            <p:ph type="title"/>
          </p:nvPr>
        </p:nvSpPr>
        <p:spPr>
          <a:xfrm>
            <a:off x="413148" y="784748"/>
            <a:ext cx="8317706" cy="655433"/>
          </a:xfrm>
        </p:spPr>
        <p:txBody>
          <a:bodyPr/>
          <a:lstStyle>
            <a:lvl1pPr>
              <a:defRPr/>
            </a:lvl1pPr>
          </a:lstStyle>
          <a:p>
            <a:r>
              <a:rPr lang="en-US" dirty="0"/>
              <a:t>Click to edit Master title style</a:t>
            </a:r>
            <a:endParaRPr lang="en-GB" dirty="0"/>
          </a:p>
        </p:txBody>
      </p:sp>
    </p:spTree>
    <p:extLst>
      <p:ext uri="{BB962C8B-B14F-4D97-AF65-F5344CB8AC3E}">
        <p14:creationId xmlns:p14="http://schemas.microsoft.com/office/powerpoint/2010/main" val="9052930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_Picture + Text">
    <p:spTree>
      <p:nvGrpSpPr>
        <p:cNvPr id="1" name=""/>
        <p:cNvGrpSpPr/>
        <p:nvPr/>
      </p:nvGrpSpPr>
      <p:grpSpPr>
        <a:xfrm>
          <a:off x="0" y="0"/>
          <a:ext cx="0" cy="0"/>
          <a:chOff x="0" y="0"/>
          <a:chExt cx="0" cy="0"/>
        </a:xfrm>
      </p:grpSpPr>
      <p:sp>
        <p:nvSpPr>
          <p:cNvPr id="6" name="Picture Placeholder 10"/>
          <p:cNvSpPr>
            <a:spLocks noGrp="1"/>
          </p:cNvSpPr>
          <p:nvPr>
            <p:ph type="pic" sz="quarter" idx="13"/>
          </p:nvPr>
        </p:nvSpPr>
        <p:spPr>
          <a:xfrm>
            <a:off x="1" y="0"/>
            <a:ext cx="3762374" cy="6858000"/>
          </a:xfrm>
          <a:solidFill>
            <a:schemeClr val="bg2"/>
          </a:solidFill>
        </p:spPr>
        <p:txBody>
          <a:bodyPr/>
          <a:lstStyle/>
          <a:p>
            <a:pPr lvl="0"/>
            <a:endParaRPr lang="en-GB" noProof="0"/>
          </a:p>
        </p:txBody>
      </p:sp>
      <p:sp>
        <p:nvSpPr>
          <p:cNvPr id="10" name="Text Placeholder 8"/>
          <p:cNvSpPr>
            <a:spLocks noGrp="1"/>
          </p:cNvSpPr>
          <p:nvPr>
            <p:ph type="body" sz="quarter" idx="11"/>
          </p:nvPr>
        </p:nvSpPr>
        <p:spPr>
          <a:xfrm>
            <a:off x="4086225" y="657225"/>
            <a:ext cx="4644232" cy="55435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11"/>
          <p:cNvSpPr>
            <a:spLocks noGrp="1"/>
          </p:cNvSpPr>
          <p:nvPr>
            <p:ph type="body" sz="quarter" idx="12"/>
          </p:nvPr>
        </p:nvSpPr>
        <p:spPr>
          <a:xfrm>
            <a:off x="413148" y="6207430"/>
            <a:ext cx="3175873" cy="268527"/>
          </a:xfrm>
        </p:spPr>
        <p:txBody>
          <a:bodyPr/>
          <a:lstStyle>
            <a:lvl1pPr marL="0" indent="0">
              <a:spcAft>
                <a:spcPts val="0"/>
              </a:spcAft>
              <a:buFont typeface="Arial" panose="020B0604020202020204" pitchFamily="34" charset="0"/>
              <a:buNone/>
              <a:defRPr sz="1350" b="0" u="sng">
                <a:solidFill>
                  <a:schemeClr val="accent1"/>
                </a:solidFill>
              </a:defRPr>
            </a:lvl1pPr>
            <a:lvl2pPr marL="0" indent="0">
              <a:spcAft>
                <a:spcPts val="0"/>
              </a:spcAft>
              <a:buNone/>
              <a:defRPr sz="1350" b="0"/>
            </a:lvl2pPr>
            <a:lvl3pPr marL="0" indent="0">
              <a:spcAft>
                <a:spcPts val="0"/>
              </a:spcAft>
              <a:buNone/>
              <a:defRPr sz="1350" b="0"/>
            </a:lvl3pPr>
            <a:lvl4pPr marL="0" indent="0">
              <a:spcAft>
                <a:spcPts val="0"/>
              </a:spcAft>
              <a:buNone/>
              <a:defRPr sz="1350" b="0"/>
            </a:lvl4pPr>
            <a:lvl5pPr marL="0" indent="0">
              <a:spcAft>
                <a:spcPts val="0"/>
              </a:spcAft>
              <a:buNone/>
              <a:defRPr sz="1350" b="0"/>
            </a:lvl5pPr>
          </a:lstStyle>
          <a:p>
            <a:pPr lvl="0"/>
            <a:r>
              <a:rPr lang="en-US"/>
              <a:t>Click to edit Master text styles</a:t>
            </a:r>
          </a:p>
        </p:txBody>
      </p:sp>
      <p:sp>
        <p:nvSpPr>
          <p:cNvPr id="13" name="Title 1"/>
          <p:cNvSpPr>
            <a:spLocks noGrp="1"/>
          </p:cNvSpPr>
          <p:nvPr>
            <p:ph type="title"/>
          </p:nvPr>
        </p:nvSpPr>
        <p:spPr>
          <a:xfrm>
            <a:off x="413148" y="579008"/>
            <a:ext cx="3175873" cy="655433"/>
          </a:xfrm>
        </p:spPr>
        <p:txBody>
          <a:bodyPr/>
          <a:lstStyle>
            <a:lvl1pPr>
              <a:defRPr/>
            </a:lvl1pPr>
          </a:lstStyle>
          <a:p>
            <a:r>
              <a:rPr lang="en-US"/>
              <a:t>Click to edit Master title style</a:t>
            </a:r>
            <a:endParaRPr lang="en-GB" dirty="0"/>
          </a:p>
        </p:txBody>
      </p:sp>
    </p:spTree>
    <p:extLst>
      <p:ext uri="{BB962C8B-B14F-4D97-AF65-F5344CB8AC3E}">
        <p14:creationId xmlns:p14="http://schemas.microsoft.com/office/powerpoint/2010/main" val="223070919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_Text (2 columns)">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413148" y="1844676"/>
            <a:ext cx="3969544" cy="388937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8"/>
          <p:cNvSpPr>
            <a:spLocks noGrp="1"/>
          </p:cNvSpPr>
          <p:nvPr>
            <p:ph type="body" sz="quarter" idx="11"/>
          </p:nvPr>
        </p:nvSpPr>
        <p:spPr>
          <a:xfrm>
            <a:off x="4760913" y="1844676"/>
            <a:ext cx="3969544" cy="388937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11"/>
          <p:cNvSpPr>
            <a:spLocks noGrp="1"/>
          </p:cNvSpPr>
          <p:nvPr>
            <p:ph type="body" sz="quarter" idx="12"/>
          </p:nvPr>
        </p:nvSpPr>
        <p:spPr>
          <a:xfrm>
            <a:off x="413148" y="6207430"/>
            <a:ext cx="3969544" cy="268527"/>
          </a:xfrm>
        </p:spPr>
        <p:txBody>
          <a:bodyPr/>
          <a:lstStyle>
            <a:lvl1pPr marL="0" indent="0">
              <a:spcAft>
                <a:spcPts val="0"/>
              </a:spcAft>
              <a:buFont typeface="Arial" panose="020B0604020202020204" pitchFamily="34" charset="0"/>
              <a:buNone/>
              <a:defRPr sz="1350" b="0" u="sng">
                <a:solidFill>
                  <a:schemeClr val="accent1"/>
                </a:solidFill>
              </a:defRPr>
            </a:lvl1pPr>
            <a:lvl2pPr marL="0" indent="0">
              <a:spcAft>
                <a:spcPts val="0"/>
              </a:spcAft>
              <a:buNone/>
              <a:defRPr sz="1350" b="0"/>
            </a:lvl2pPr>
            <a:lvl3pPr marL="0" indent="0">
              <a:spcAft>
                <a:spcPts val="0"/>
              </a:spcAft>
              <a:buNone/>
              <a:defRPr sz="1350" b="0"/>
            </a:lvl3pPr>
            <a:lvl4pPr marL="0" indent="0">
              <a:spcAft>
                <a:spcPts val="0"/>
              </a:spcAft>
              <a:buNone/>
              <a:defRPr sz="1350" b="0"/>
            </a:lvl4pPr>
            <a:lvl5pPr marL="0" indent="0">
              <a:spcAft>
                <a:spcPts val="0"/>
              </a:spcAft>
              <a:buNone/>
              <a:defRPr sz="1350" b="0"/>
            </a:lvl5pPr>
          </a:lstStyle>
          <a:p>
            <a:pPr lvl="0"/>
            <a:r>
              <a:rPr lang="en-US"/>
              <a:t>Click to edit Master text styles</a:t>
            </a:r>
          </a:p>
        </p:txBody>
      </p:sp>
      <p:sp>
        <p:nvSpPr>
          <p:cNvPr id="13" name="Title 1"/>
          <p:cNvSpPr>
            <a:spLocks noGrp="1"/>
          </p:cNvSpPr>
          <p:nvPr>
            <p:ph type="title"/>
          </p:nvPr>
        </p:nvSpPr>
        <p:spPr>
          <a:xfrm>
            <a:off x="413148" y="784748"/>
            <a:ext cx="8317706" cy="655433"/>
          </a:xfrm>
        </p:spPr>
        <p:txBody>
          <a:bodyPr/>
          <a:lstStyle>
            <a:lvl1pPr>
              <a:defRPr/>
            </a:lvl1pPr>
          </a:lstStyle>
          <a:p>
            <a:r>
              <a:rPr lang="en-US" dirty="0"/>
              <a:t>Click to edit Master title style</a:t>
            </a:r>
            <a:endParaRPr lang="en-GB" dirty="0"/>
          </a:p>
        </p:txBody>
      </p:sp>
    </p:spTree>
    <p:extLst>
      <p:ext uri="{BB962C8B-B14F-4D97-AF65-F5344CB8AC3E}">
        <p14:creationId xmlns:p14="http://schemas.microsoft.com/office/powerpoint/2010/main" val="9863687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_Text (2 Blocks)">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413148" y="2565400"/>
            <a:ext cx="3969544" cy="31686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8"/>
          <p:cNvSpPr>
            <a:spLocks noGrp="1"/>
          </p:cNvSpPr>
          <p:nvPr>
            <p:ph type="body" sz="quarter" idx="11"/>
          </p:nvPr>
        </p:nvSpPr>
        <p:spPr>
          <a:xfrm>
            <a:off x="4760913" y="2565400"/>
            <a:ext cx="3969544" cy="31686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ext Placeholder 11"/>
          <p:cNvSpPr>
            <a:spLocks noGrp="1"/>
          </p:cNvSpPr>
          <p:nvPr>
            <p:ph type="body" sz="quarter" idx="12"/>
          </p:nvPr>
        </p:nvSpPr>
        <p:spPr>
          <a:xfrm>
            <a:off x="413148" y="6207430"/>
            <a:ext cx="3969544" cy="268527"/>
          </a:xfrm>
        </p:spPr>
        <p:txBody>
          <a:bodyPr/>
          <a:lstStyle>
            <a:lvl1pPr marL="0" indent="0">
              <a:spcAft>
                <a:spcPts val="0"/>
              </a:spcAft>
              <a:buFont typeface="Arial" panose="020B0604020202020204" pitchFamily="34" charset="0"/>
              <a:buNone/>
              <a:defRPr sz="1350" b="0" u="sng">
                <a:solidFill>
                  <a:schemeClr val="accent1"/>
                </a:solidFill>
              </a:defRPr>
            </a:lvl1pPr>
            <a:lvl2pPr marL="0" indent="0">
              <a:spcAft>
                <a:spcPts val="0"/>
              </a:spcAft>
              <a:buNone/>
              <a:defRPr sz="1350" b="0"/>
            </a:lvl2pPr>
            <a:lvl3pPr marL="0" indent="0">
              <a:spcAft>
                <a:spcPts val="0"/>
              </a:spcAft>
              <a:buNone/>
              <a:defRPr sz="1350" b="0"/>
            </a:lvl3pPr>
            <a:lvl4pPr marL="0" indent="0">
              <a:spcAft>
                <a:spcPts val="0"/>
              </a:spcAft>
              <a:buNone/>
              <a:defRPr sz="1350" b="0"/>
            </a:lvl4pPr>
            <a:lvl5pPr marL="0" indent="0">
              <a:spcAft>
                <a:spcPts val="0"/>
              </a:spcAft>
              <a:buNone/>
              <a:defRPr sz="1350" b="0"/>
            </a:lvl5pPr>
          </a:lstStyle>
          <a:p>
            <a:pPr lvl="0"/>
            <a:r>
              <a:rPr lang="en-US"/>
              <a:t>Click to edit Master text styles</a:t>
            </a:r>
          </a:p>
        </p:txBody>
      </p:sp>
      <p:sp>
        <p:nvSpPr>
          <p:cNvPr id="13" name="Title 1"/>
          <p:cNvSpPr>
            <a:spLocks noGrp="1"/>
          </p:cNvSpPr>
          <p:nvPr>
            <p:ph type="title"/>
          </p:nvPr>
        </p:nvSpPr>
        <p:spPr>
          <a:xfrm>
            <a:off x="413148" y="1735730"/>
            <a:ext cx="3969544" cy="655433"/>
          </a:xfrm>
        </p:spPr>
        <p:txBody>
          <a:bodyPr/>
          <a:lstStyle>
            <a:lvl1pPr>
              <a:defRPr/>
            </a:lvl1pPr>
          </a:lstStyle>
          <a:p>
            <a:r>
              <a:rPr lang="en-US"/>
              <a:t>Click to edit Master title style</a:t>
            </a:r>
            <a:endParaRPr lang="en-GB" dirty="0"/>
          </a:p>
        </p:txBody>
      </p:sp>
      <p:sp>
        <p:nvSpPr>
          <p:cNvPr id="3" name="Text Placeholder 2"/>
          <p:cNvSpPr>
            <a:spLocks noGrp="1"/>
          </p:cNvSpPr>
          <p:nvPr>
            <p:ph type="body" sz="quarter" idx="13"/>
          </p:nvPr>
        </p:nvSpPr>
        <p:spPr>
          <a:xfrm>
            <a:off x="4760914" y="1735730"/>
            <a:ext cx="3969941" cy="655433"/>
          </a:xfrm>
        </p:spPr>
        <p:txBody>
          <a:bodyPr/>
          <a:lstStyle>
            <a:lvl1pPr>
              <a:defRPr sz="3600">
                <a:solidFill>
                  <a:schemeClr val="accent1"/>
                </a:solidFill>
                <a:latin typeface="+mj-lt"/>
              </a:defRPr>
            </a:lvl1pPr>
          </a:lstStyle>
          <a:p>
            <a:pPr lvl="0"/>
            <a:r>
              <a:rPr lang="en-US"/>
              <a:t>Click to edit Master text styles</a:t>
            </a:r>
          </a:p>
        </p:txBody>
      </p:sp>
    </p:spTree>
    <p:extLst>
      <p:ext uri="{BB962C8B-B14F-4D97-AF65-F5344CB8AC3E}">
        <p14:creationId xmlns:p14="http://schemas.microsoft.com/office/powerpoint/2010/main" val="396468373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pecial page_Road picture">
    <p:spTree>
      <p:nvGrpSpPr>
        <p:cNvPr id="1" name=""/>
        <p:cNvGrpSpPr/>
        <p:nvPr/>
      </p:nvGrpSpPr>
      <p:grpSpPr>
        <a:xfrm>
          <a:off x="0" y="0"/>
          <a:ext cx="0" cy="0"/>
          <a:chOff x="0" y="0"/>
          <a:chExt cx="0" cy="0"/>
        </a:xfrm>
      </p:grpSpPr>
      <p:pic>
        <p:nvPicPr>
          <p:cNvPr id="5" name="Picture 3" descr="Arrow&#10;&#10;Description automatically generated with low confidence">
            <a:extLst>
              <a:ext uri="{FF2B5EF4-FFF2-40B4-BE49-F238E27FC236}">
                <a16:creationId xmlns:a16="http://schemas.microsoft.com/office/drawing/2014/main" id="{EB9F8D50-166E-4BBF-A5FD-66B9CEF6D4A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l="2" r="14610" b="1189"/>
          <a:stretch>
            <a:fillRect/>
          </a:stretch>
        </p:blipFill>
        <p:spPr bwMode="auto">
          <a:xfrm>
            <a:off x="5722938" y="1581150"/>
            <a:ext cx="3421062" cy="527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a:spLocks noGrp="1"/>
          </p:cNvSpPr>
          <p:nvPr>
            <p:ph type="body" sz="quarter" idx="10"/>
          </p:nvPr>
        </p:nvSpPr>
        <p:spPr>
          <a:xfrm>
            <a:off x="413148" y="1665289"/>
            <a:ext cx="3158728" cy="4535486"/>
          </a:xfrm>
        </p:spPr>
        <p:txBody>
          <a:bodyPr/>
          <a:lstStyle>
            <a:lvl1pPr>
              <a:spcAft>
                <a:spcPts val="750"/>
              </a:spcAft>
              <a:defRPr sz="1500"/>
            </a:lvl1pPr>
            <a:lvl2pPr marL="257175" indent="-257175">
              <a:spcAft>
                <a:spcPts val="750"/>
              </a:spcAft>
              <a:buFont typeface="+mj-lt"/>
              <a:buAutoNum type="arabicPeriod"/>
              <a:defRPr sz="1200"/>
            </a:lvl2pPr>
            <a:lvl3pPr marL="0" indent="0">
              <a:spcAft>
                <a:spcPts val="750"/>
              </a:spcAft>
              <a:buFont typeface="+mj-lt"/>
              <a:buNone/>
              <a:defRPr sz="1200"/>
            </a:lvl3pPr>
            <a:lvl4pPr marL="256500" indent="-257175">
              <a:spcAft>
                <a:spcPts val="750"/>
              </a:spcAft>
              <a:buFont typeface="+mj-lt"/>
              <a:buAutoNum type="arabicPeriod"/>
              <a:defRPr sz="1200"/>
            </a:lvl4pPr>
            <a:lvl5pPr marL="256500" indent="-257175">
              <a:spcAft>
                <a:spcPts val="750"/>
              </a:spcAft>
              <a:buFont typeface="+mj-lt"/>
              <a:buAutoNum type="arabicPeriod"/>
              <a:defRPr sz="1200"/>
            </a:lvl5pPr>
          </a:lstStyle>
          <a:p>
            <a:pPr lvl="0"/>
            <a:r>
              <a:rPr lang="en-US" dirty="0"/>
              <a:t>Click to edit Master text styles</a:t>
            </a:r>
          </a:p>
          <a:p>
            <a:pPr lvl="1"/>
            <a:r>
              <a:rPr lang="en-US" dirty="0"/>
              <a:t>Second level</a:t>
            </a:r>
          </a:p>
        </p:txBody>
      </p:sp>
      <p:sp>
        <p:nvSpPr>
          <p:cNvPr id="10" name="Text Placeholder 8"/>
          <p:cNvSpPr>
            <a:spLocks noGrp="1"/>
          </p:cNvSpPr>
          <p:nvPr>
            <p:ph type="body" sz="quarter" idx="11"/>
          </p:nvPr>
        </p:nvSpPr>
        <p:spPr>
          <a:xfrm>
            <a:off x="3834765" y="1665289"/>
            <a:ext cx="4895692" cy="4535486"/>
          </a:xfrm>
        </p:spPr>
        <p:txBody>
          <a:bodyPr/>
          <a:lstStyle>
            <a:lvl1pPr>
              <a:spcAft>
                <a:spcPts val="750"/>
              </a:spcAft>
              <a:defRPr sz="1500"/>
            </a:lvl1pPr>
            <a:lvl2pPr marL="257175" indent="-257175">
              <a:spcAft>
                <a:spcPts val="750"/>
              </a:spcAft>
              <a:buFont typeface="+mj-lt"/>
              <a:buAutoNum type="arabicPeriod"/>
              <a:defRPr sz="1200"/>
            </a:lvl2pPr>
            <a:lvl3pPr marL="256500" indent="-257175">
              <a:spcAft>
                <a:spcPts val="750"/>
              </a:spcAft>
              <a:buFont typeface="+mj-lt"/>
              <a:buAutoNum type="arabicPeriod"/>
              <a:defRPr sz="1200"/>
            </a:lvl3pPr>
            <a:lvl4pPr marL="256500" indent="-257175">
              <a:spcAft>
                <a:spcPts val="750"/>
              </a:spcAft>
              <a:buFont typeface="+mj-lt"/>
              <a:buAutoNum type="arabicPeriod"/>
              <a:defRPr sz="1200"/>
            </a:lvl4pPr>
            <a:lvl5pPr marL="256500" indent="-257175">
              <a:spcAft>
                <a:spcPts val="750"/>
              </a:spcAft>
              <a:buFont typeface="+mj-lt"/>
              <a:buAutoNum type="arabicPeriod"/>
              <a:defRPr sz="1200"/>
            </a:lvl5pPr>
          </a:lstStyle>
          <a:p>
            <a:pPr lvl="0"/>
            <a:r>
              <a:rPr lang="en-US" dirty="0"/>
              <a:t>Click to edit Master text styles</a:t>
            </a:r>
          </a:p>
          <a:p>
            <a:pPr lvl="1"/>
            <a:r>
              <a:rPr lang="en-US" dirty="0"/>
              <a:t>Second level</a:t>
            </a:r>
          </a:p>
        </p:txBody>
      </p:sp>
      <p:sp>
        <p:nvSpPr>
          <p:cNvPr id="13" name="Title 1"/>
          <p:cNvSpPr>
            <a:spLocks noGrp="1"/>
          </p:cNvSpPr>
          <p:nvPr>
            <p:ph type="title"/>
          </p:nvPr>
        </p:nvSpPr>
        <p:spPr>
          <a:xfrm>
            <a:off x="413148" y="598772"/>
            <a:ext cx="8317706" cy="655433"/>
          </a:xfrm>
        </p:spPr>
        <p:txBody>
          <a:bodyPr/>
          <a:lstStyle>
            <a:lvl1pPr>
              <a:defRPr/>
            </a:lvl1pPr>
          </a:lstStyle>
          <a:p>
            <a:r>
              <a:rPr lang="en-US" dirty="0"/>
              <a:t>Click to edit Master title style</a:t>
            </a:r>
            <a:endParaRPr lang="en-GB" dirty="0"/>
          </a:p>
        </p:txBody>
      </p:sp>
    </p:spTree>
    <p:extLst>
      <p:ext uri="{BB962C8B-B14F-4D97-AF65-F5344CB8AC3E}">
        <p14:creationId xmlns:p14="http://schemas.microsoft.com/office/powerpoint/2010/main" val="373607564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p:nvPr>
        </p:nvSpPr>
        <p:spPr>
          <a:xfrm>
            <a:off x="413148" y="784748"/>
            <a:ext cx="8317706" cy="655433"/>
          </a:xfrm>
        </p:spPr>
        <p:txBody>
          <a:bodyPr/>
          <a:lstStyle>
            <a:lvl1pPr>
              <a:defRPr/>
            </a:lvl1pPr>
          </a:lstStyle>
          <a:p>
            <a:r>
              <a:rPr lang="en-US" dirty="0"/>
              <a:t>Click to edit Master title style</a:t>
            </a:r>
            <a:endParaRPr lang="en-GB" dirty="0"/>
          </a:p>
        </p:txBody>
      </p:sp>
    </p:spTree>
    <p:extLst>
      <p:ext uri="{BB962C8B-B14F-4D97-AF65-F5344CB8AC3E}">
        <p14:creationId xmlns:p14="http://schemas.microsoft.com/office/powerpoint/2010/main" val="2484491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486373"/>
          </a:xfrm>
        </p:spPr>
        <p:txBody>
          <a:bodyPr/>
          <a:lstStyle>
            <a:lvl1pPr>
              <a:buClr>
                <a:srgbClr val="EF1829"/>
              </a:buCl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486373"/>
          </a:xfrm>
        </p:spPr>
        <p:txBody>
          <a:bodyPr/>
          <a:lstStyle>
            <a:lvl1pPr>
              <a:buClr>
                <a:srgbClr val="EF1829"/>
              </a:buCl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694212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Tree>
    <p:extLst>
      <p:ext uri="{BB962C8B-B14F-4D97-AF65-F5344CB8AC3E}">
        <p14:creationId xmlns:p14="http://schemas.microsoft.com/office/powerpoint/2010/main" val="2280933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383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1"/>
            <a:ext cx="5111750" cy="5388198"/>
          </a:xfrm>
        </p:spPr>
        <p:txBody>
          <a:bodyPr/>
          <a:lstStyle>
            <a:lvl1pPr>
              <a:buClr>
                <a:srgbClr val="EF1829"/>
              </a:buCl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457200" y="1435101"/>
            <a:ext cx="3008313" cy="422614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05070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29391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140741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2.png"/><Relationship Id="rId4" Type="http://schemas.openxmlformats.org/officeDocument/2006/relationships/slideLayout" Target="../slideLayouts/slideLayout15.xml"/><Relationship Id="rId9" Type="http://schemas.openxmlformats.org/officeDocument/2006/relationships/hyperlink" Target="../Media/Picture%20Library.ppt" TargetMode="Externa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1.xml"/><Relationship Id="rId7" Type="http://schemas.openxmlformats.org/officeDocument/2006/relationships/image" Target="../media/image2.png"/><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hyperlink" Target="../Media/Picture%20Library.ppt" TargetMode="External"/><Relationship Id="rId5" Type="http://schemas.openxmlformats.org/officeDocument/2006/relationships/theme" Target="../theme/theme3.xml"/><Relationship Id="rId4"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image" Target="../media/image7.jpeg"/><Relationship Id="rId5" Type="http://schemas.openxmlformats.org/officeDocument/2006/relationships/theme" Target="../theme/theme4.xml"/><Relationship Id="rId4" Type="http://schemas.openxmlformats.org/officeDocument/2006/relationships/slideLayout" Target="../slideLayouts/slideLayout2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5.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10" Type="http://schemas.openxmlformats.org/officeDocument/2006/relationships/theme" Target="../theme/theme6.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descr="POWERPOINT_EMPTY_SLIDEMASTER.jpg">
            <a:extLst>
              <a:ext uri="{FF2B5EF4-FFF2-40B4-BE49-F238E27FC236}">
                <a16:creationId xmlns:a16="http://schemas.microsoft.com/office/drawing/2014/main" id="{6F03D7DC-0F30-4E1A-9BAA-7FEE7C3BC988}"/>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a:extLst>
              <a:ext uri="{FF2B5EF4-FFF2-40B4-BE49-F238E27FC236}">
                <a16:creationId xmlns:a16="http://schemas.microsoft.com/office/drawing/2014/main" id="{204B094E-AD24-41F2-8DB7-0ED2D095659B}"/>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8" name="Rectangle 3">
            <a:extLst>
              <a:ext uri="{FF2B5EF4-FFF2-40B4-BE49-F238E27FC236}">
                <a16:creationId xmlns:a16="http://schemas.microsoft.com/office/drawing/2014/main" id="{2232C132-6EB4-4658-BA69-F01AA8755FE4}"/>
              </a:ext>
            </a:extLst>
          </p:cNvPr>
          <p:cNvSpPr>
            <a:spLocks noGrp="1" noChangeArrowheads="1"/>
          </p:cNvSpPr>
          <p:nvPr>
            <p:ph type="body" idx="1"/>
          </p:nvPr>
        </p:nvSpPr>
        <p:spPr bwMode="auto">
          <a:xfrm>
            <a:off x="457200" y="1600200"/>
            <a:ext cx="8229600" cy="406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Tree>
  </p:cSld>
  <p:clrMap bg1="lt1" tx1="dk1" bg2="lt2" tx2="dk2" accent1="accent1" accent2="accent2" accent3="accent3" accent4="accent4" accent5="accent5" accent6="accent6" hlink="hlink" folHlink="folHlink"/>
  <p:sldLayoutIdLst>
    <p:sldLayoutId id="2147485107" r:id="rId1"/>
    <p:sldLayoutId id="2147485108" r:id="rId2"/>
    <p:sldLayoutId id="2147485109" r:id="rId3"/>
    <p:sldLayoutId id="2147485110" r:id="rId4"/>
    <p:sldLayoutId id="2147485111" r:id="rId5"/>
    <p:sldLayoutId id="2147485112" r:id="rId6"/>
    <p:sldLayoutId id="2147485113" r:id="rId7"/>
    <p:sldLayoutId id="2147485114" r:id="rId8"/>
    <p:sldLayoutId id="2147485115" r:id="rId9"/>
    <p:sldLayoutId id="2147485116" r:id="rId10"/>
    <p:sldLayoutId id="2147485117" r:id="rId11"/>
  </p:sldLayoutIdLst>
  <p:txStyles>
    <p:titleStyle>
      <a:lvl1pPr algn="ctr" rtl="0" eaLnBrk="0" fontAlgn="base" hangingPunct="0">
        <a:spcBef>
          <a:spcPct val="0"/>
        </a:spcBef>
        <a:spcAft>
          <a:spcPct val="0"/>
        </a:spcAft>
        <a:defRPr sz="4400">
          <a:solidFill>
            <a:schemeClr val="tx2"/>
          </a:solidFill>
          <a:latin typeface="+mj-lt"/>
          <a:ea typeface="Geneva" charset="0"/>
          <a:cs typeface="+mj-cs"/>
        </a:defRPr>
      </a:lvl1pPr>
      <a:lvl2pPr algn="ctr" rtl="0" eaLnBrk="0" fontAlgn="base" hangingPunct="0">
        <a:spcBef>
          <a:spcPct val="0"/>
        </a:spcBef>
        <a:spcAft>
          <a:spcPct val="0"/>
        </a:spcAft>
        <a:defRPr sz="4400">
          <a:solidFill>
            <a:schemeClr val="tx2"/>
          </a:solidFill>
          <a:latin typeface="Arial" charset="0"/>
          <a:ea typeface="Geneva" charset="0"/>
          <a:cs typeface="Arial" charset="0"/>
        </a:defRPr>
      </a:lvl2pPr>
      <a:lvl3pPr algn="ctr" rtl="0" eaLnBrk="0" fontAlgn="base" hangingPunct="0">
        <a:spcBef>
          <a:spcPct val="0"/>
        </a:spcBef>
        <a:spcAft>
          <a:spcPct val="0"/>
        </a:spcAft>
        <a:defRPr sz="4400">
          <a:solidFill>
            <a:schemeClr val="tx2"/>
          </a:solidFill>
          <a:latin typeface="Arial" charset="0"/>
          <a:ea typeface="Geneva" charset="0"/>
          <a:cs typeface="Arial" charset="0"/>
        </a:defRPr>
      </a:lvl3pPr>
      <a:lvl4pPr algn="ctr" rtl="0" eaLnBrk="0" fontAlgn="base" hangingPunct="0">
        <a:spcBef>
          <a:spcPct val="0"/>
        </a:spcBef>
        <a:spcAft>
          <a:spcPct val="0"/>
        </a:spcAft>
        <a:defRPr sz="4400">
          <a:solidFill>
            <a:schemeClr val="tx2"/>
          </a:solidFill>
          <a:latin typeface="Arial" charset="0"/>
          <a:ea typeface="Geneva" charset="0"/>
          <a:cs typeface="Arial" charset="0"/>
        </a:defRPr>
      </a:lvl4pPr>
      <a:lvl5pPr algn="ctr" rtl="0" eaLnBrk="0" fontAlgn="base" hangingPunct="0">
        <a:spcBef>
          <a:spcPct val="0"/>
        </a:spcBef>
        <a:spcAft>
          <a:spcPct val="0"/>
        </a:spcAft>
        <a:defRPr sz="4400">
          <a:solidFill>
            <a:schemeClr val="tx2"/>
          </a:solidFill>
          <a:latin typeface="Arial" charset="0"/>
          <a:ea typeface="Geneva"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lr>
          <a:srgbClr val="C00000"/>
        </a:buClr>
        <a:buFont typeface="Arial" panose="020B0604020202020204" pitchFamily="34" charset="0"/>
        <a:buChar char="&gt;"/>
        <a:defRPr sz="3200">
          <a:solidFill>
            <a:schemeClr val="tx1"/>
          </a:solidFill>
          <a:latin typeface="+mn-lt"/>
          <a:ea typeface="Geneva"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D0202694-7580-4FDF-81D7-9F52F1CA2C35}"/>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a:extLst>
              <a:ext uri="{FF2B5EF4-FFF2-40B4-BE49-F238E27FC236}">
                <a16:creationId xmlns:a16="http://schemas.microsoft.com/office/drawing/2014/main" id="{B69C7067-2EEA-48C6-9FF9-79ED82838D2B}"/>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10" name="TextBox 1">
            <a:hlinkClick r:id="rId9" action="ppaction://hlinkpres?slideindex=1&amp;slidetitle="/>
            <a:extLst>
              <a:ext uri="{FF2B5EF4-FFF2-40B4-BE49-F238E27FC236}">
                <a16:creationId xmlns:a16="http://schemas.microsoft.com/office/drawing/2014/main" id="{D5333AD0-FEF8-4118-A26B-2A4EF019B208}"/>
              </a:ext>
            </a:extLst>
          </p:cNvPr>
          <p:cNvSpPr txBox="1">
            <a:spLocks noChangeArrowheads="1"/>
          </p:cNvSpPr>
          <p:nvPr userDrawn="1"/>
        </p:nvSpPr>
        <p:spPr bwMode="auto">
          <a:xfrm>
            <a:off x="-2916238" y="6858000"/>
            <a:ext cx="720725" cy="923925"/>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sz="1350"/>
          </a:p>
          <a:p>
            <a:pPr eaLnBrk="1" hangingPunct="1">
              <a:defRPr/>
            </a:pPr>
            <a:endParaRPr lang="en-GB" sz="1350"/>
          </a:p>
          <a:p>
            <a:pPr eaLnBrk="1" hangingPunct="1">
              <a:defRPr/>
            </a:pPr>
            <a:endParaRPr lang="en-GB" sz="1350"/>
          </a:p>
          <a:p>
            <a:pPr eaLnBrk="1" hangingPunct="1">
              <a:defRPr/>
            </a:pPr>
            <a:endParaRPr lang="en-GB" sz="1350"/>
          </a:p>
        </p:txBody>
      </p:sp>
      <p:sp>
        <p:nvSpPr>
          <p:cNvPr id="8" name="TextBox 4">
            <a:extLst>
              <a:ext uri="{FF2B5EF4-FFF2-40B4-BE49-F238E27FC236}">
                <a16:creationId xmlns:a16="http://schemas.microsoft.com/office/drawing/2014/main" id="{1574DDEC-25EC-4403-9E0A-01A9A8B97AA9}"/>
              </a:ext>
            </a:extLst>
          </p:cNvPr>
          <p:cNvSpPr txBox="1">
            <a:spLocks noChangeArrowheads="1"/>
          </p:cNvSpPr>
          <p:nvPr userDrawn="1"/>
        </p:nvSpPr>
        <p:spPr bwMode="auto">
          <a:xfrm>
            <a:off x="6911975" y="5665788"/>
            <a:ext cx="2070100" cy="923925"/>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sz="1350"/>
          </a:p>
          <a:p>
            <a:pPr eaLnBrk="1" hangingPunct="1">
              <a:defRPr/>
            </a:pPr>
            <a:endParaRPr lang="en-GB" sz="1350"/>
          </a:p>
          <a:p>
            <a:pPr eaLnBrk="1" hangingPunct="1">
              <a:defRPr/>
            </a:pPr>
            <a:endParaRPr lang="en-GB" sz="1350"/>
          </a:p>
          <a:p>
            <a:pPr eaLnBrk="1" hangingPunct="1">
              <a:defRPr/>
            </a:pPr>
            <a:endParaRPr lang="en-GB" sz="1350"/>
          </a:p>
        </p:txBody>
      </p:sp>
      <p:pic>
        <p:nvPicPr>
          <p:cNvPr id="2054" name="Picture 8" descr="PowerOfKindnessLockup (1).png">
            <a:extLst>
              <a:ext uri="{FF2B5EF4-FFF2-40B4-BE49-F238E27FC236}">
                <a16:creationId xmlns:a16="http://schemas.microsoft.com/office/drawing/2014/main" id="{EFF10484-2D57-4AC4-92CC-F19036FB120E}"/>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7596188" y="6284913"/>
            <a:ext cx="1463675"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39" r:id="rId1"/>
    <p:sldLayoutId id="2147485140" r:id="rId2"/>
    <p:sldLayoutId id="2147485141" r:id="rId3"/>
    <p:sldLayoutId id="2147485142" r:id="rId4"/>
    <p:sldLayoutId id="2147485143" r:id="rId5"/>
    <p:sldLayoutId id="2147485118" r:id="rId6"/>
    <p:sldLayoutId id="2147485144" r:id="rId7"/>
  </p:sldLayoutIdLst>
  <p:txStyles>
    <p:titleStyle>
      <a:lvl1pPr algn="ctr" defTabSz="685800" rtl="0" eaLnBrk="0" fontAlgn="base" hangingPunct="0">
        <a:spcBef>
          <a:spcPct val="0"/>
        </a:spcBef>
        <a:spcAft>
          <a:spcPct val="0"/>
        </a:spcAft>
        <a:defRPr sz="3300" kern="1200">
          <a:solidFill>
            <a:schemeClr val="tx1"/>
          </a:solidFill>
          <a:latin typeface="+mj-lt"/>
          <a:ea typeface="+mj-ea"/>
          <a:cs typeface="+mj-cs"/>
        </a:defRPr>
      </a:lvl1pPr>
      <a:lvl2pPr algn="ctr" defTabSz="685800" rtl="0" eaLnBrk="0" fontAlgn="base" hangingPunct="0">
        <a:spcBef>
          <a:spcPct val="0"/>
        </a:spcBef>
        <a:spcAft>
          <a:spcPct val="0"/>
        </a:spcAft>
        <a:defRPr sz="3300">
          <a:solidFill>
            <a:schemeClr val="tx1"/>
          </a:solidFill>
          <a:latin typeface="Calibri" panose="020F0502020204030204" pitchFamily="34" charset="0"/>
        </a:defRPr>
      </a:lvl2pPr>
      <a:lvl3pPr algn="ctr" defTabSz="685800" rtl="0" eaLnBrk="0" fontAlgn="base" hangingPunct="0">
        <a:spcBef>
          <a:spcPct val="0"/>
        </a:spcBef>
        <a:spcAft>
          <a:spcPct val="0"/>
        </a:spcAft>
        <a:defRPr sz="3300">
          <a:solidFill>
            <a:schemeClr val="tx1"/>
          </a:solidFill>
          <a:latin typeface="Calibri" panose="020F0502020204030204" pitchFamily="34" charset="0"/>
        </a:defRPr>
      </a:lvl3pPr>
      <a:lvl4pPr algn="ctr" defTabSz="685800" rtl="0" eaLnBrk="0" fontAlgn="base" hangingPunct="0">
        <a:spcBef>
          <a:spcPct val="0"/>
        </a:spcBef>
        <a:spcAft>
          <a:spcPct val="0"/>
        </a:spcAft>
        <a:defRPr sz="3300">
          <a:solidFill>
            <a:schemeClr val="tx1"/>
          </a:solidFill>
          <a:latin typeface="Calibri" panose="020F0502020204030204" pitchFamily="34" charset="0"/>
        </a:defRPr>
      </a:lvl4pPr>
      <a:lvl5pPr algn="ctr" defTabSz="685800" rtl="0" eaLnBrk="0" fontAlgn="base" hangingPunct="0">
        <a:spcBef>
          <a:spcPct val="0"/>
        </a:spcBef>
        <a:spcAft>
          <a:spcPct val="0"/>
        </a:spcAft>
        <a:defRPr sz="3300">
          <a:solidFill>
            <a:schemeClr val="tx1"/>
          </a:solidFill>
          <a:latin typeface="Calibri" panose="020F0502020204030204" pitchFamily="34" charset="0"/>
        </a:defRPr>
      </a:lvl5pPr>
      <a:lvl6pPr marL="457200" algn="ctr" defTabSz="685800" rtl="0" fontAlgn="base">
        <a:spcBef>
          <a:spcPct val="0"/>
        </a:spcBef>
        <a:spcAft>
          <a:spcPct val="0"/>
        </a:spcAft>
        <a:defRPr sz="3300">
          <a:solidFill>
            <a:schemeClr val="tx1"/>
          </a:solidFill>
          <a:latin typeface="Calibri" panose="020F0502020204030204" pitchFamily="34" charset="0"/>
        </a:defRPr>
      </a:lvl6pPr>
      <a:lvl7pPr marL="914400" algn="ctr" defTabSz="685800" rtl="0" fontAlgn="base">
        <a:spcBef>
          <a:spcPct val="0"/>
        </a:spcBef>
        <a:spcAft>
          <a:spcPct val="0"/>
        </a:spcAft>
        <a:defRPr sz="3300">
          <a:solidFill>
            <a:schemeClr val="tx1"/>
          </a:solidFill>
          <a:latin typeface="Calibri" panose="020F0502020204030204" pitchFamily="34" charset="0"/>
        </a:defRPr>
      </a:lvl7pPr>
      <a:lvl8pPr marL="1371600" algn="ctr" defTabSz="685800" rtl="0" fontAlgn="base">
        <a:spcBef>
          <a:spcPct val="0"/>
        </a:spcBef>
        <a:spcAft>
          <a:spcPct val="0"/>
        </a:spcAft>
        <a:defRPr sz="3300">
          <a:solidFill>
            <a:schemeClr val="tx1"/>
          </a:solidFill>
          <a:latin typeface="Calibri" panose="020F0502020204030204" pitchFamily="34" charset="0"/>
        </a:defRPr>
      </a:lvl8pPr>
      <a:lvl9pPr marL="1828800" algn="ctr" defTabSz="685800"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defTabSz="6858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3pPr>
      <a:lvl4pPr marL="12001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le Placeholder 1">
            <a:extLst>
              <a:ext uri="{FF2B5EF4-FFF2-40B4-BE49-F238E27FC236}">
                <a16:creationId xmlns:a16="http://schemas.microsoft.com/office/drawing/2014/main" id="{995752B6-FE3E-4845-AE2E-BE179E316938}"/>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3075" name="Text Placeholder 2">
            <a:extLst>
              <a:ext uri="{FF2B5EF4-FFF2-40B4-BE49-F238E27FC236}">
                <a16:creationId xmlns:a16="http://schemas.microsoft.com/office/drawing/2014/main" id="{6D02FE18-B338-46F0-973C-96436EC3AC70}"/>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10" name="TextBox 1">
            <a:hlinkClick r:id="rId6" action="ppaction://hlinkpres?slideindex=1&amp;slidetitle="/>
            <a:extLst>
              <a:ext uri="{FF2B5EF4-FFF2-40B4-BE49-F238E27FC236}">
                <a16:creationId xmlns:a16="http://schemas.microsoft.com/office/drawing/2014/main" id="{278EA960-F203-4347-8950-F2FAF06462C8}"/>
              </a:ext>
            </a:extLst>
          </p:cNvPr>
          <p:cNvSpPr txBox="1">
            <a:spLocks noChangeArrowheads="1"/>
          </p:cNvSpPr>
          <p:nvPr userDrawn="1"/>
        </p:nvSpPr>
        <p:spPr bwMode="auto">
          <a:xfrm>
            <a:off x="-2916238" y="6858000"/>
            <a:ext cx="720725" cy="1200150"/>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a:p>
          <a:p>
            <a:pPr eaLnBrk="1" hangingPunct="1">
              <a:defRPr/>
            </a:pPr>
            <a:endParaRPr lang="en-GB"/>
          </a:p>
          <a:p>
            <a:pPr eaLnBrk="1" hangingPunct="1">
              <a:defRPr/>
            </a:pPr>
            <a:endParaRPr lang="en-GB"/>
          </a:p>
          <a:p>
            <a:pPr eaLnBrk="1" hangingPunct="1">
              <a:defRPr/>
            </a:pPr>
            <a:endParaRPr lang="en-GB"/>
          </a:p>
        </p:txBody>
      </p:sp>
      <p:sp>
        <p:nvSpPr>
          <p:cNvPr id="8" name="TextBox 4">
            <a:extLst>
              <a:ext uri="{FF2B5EF4-FFF2-40B4-BE49-F238E27FC236}">
                <a16:creationId xmlns:a16="http://schemas.microsoft.com/office/drawing/2014/main" id="{CAA32576-35F5-4B97-84AF-4AB6B19748F7}"/>
              </a:ext>
            </a:extLst>
          </p:cNvPr>
          <p:cNvSpPr txBox="1">
            <a:spLocks noChangeArrowheads="1"/>
          </p:cNvSpPr>
          <p:nvPr userDrawn="1"/>
        </p:nvSpPr>
        <p:spPr bwMode="auto">
          <a:xfrm>
            <a:off x="6911975" y="5665788"/>
            <a:ext cx="2070100" cy="1200150"/>
          </a:xfrm>
          <a:prstGeom prst="rect">
            <a:avLst/>
          </a:prstGeom>
          <a:noFill/>
          <a:ln>
            <a:noFill/>
          </a:ln>
        </p:spPr>
        <p:txBody>
          <a:bodyPr>
            <a:spAutoFit/>
          </a:bodyPr>
          <a:lstStyle>
            <a:lvl1pPr eaLnBrk="0" hangingPunct="0">
              <a:defRPr b="1">
                <a:solidFill>
                  <a:schemeClr val="bg1"/>
                </a:solidFill>
                <a:latin typeface="Arial" pitchFamily="34" charset="0"/>
                <a:cs typeface="Arial" pitchFamily="34" charset="0"/>
              </a:defRPr>
            </a:lvl1pPr>
            <a:lvl2pPr marL="742950" indent="-285750" eaLnBrk="0" hangingPunct="0">
              <a:defRPr b="1">
                <a:solidFill>
                  <a:schemeClr val="bg1"/>
                </a:solidFill>
                <a:latin typeface="Arial" pitchFamily="34" charset="0"/>
                <a:cs typeface="Arial" pitchFamily="34" charset="0"/>
              </a:defRPr>
            </a:lvl2pPr>
            <a:lvl3pPr marL="1143000" indent="-228600" eaLnBrk="0" hangingPunct="0">
              <a:defRPr b="1">
                <a:solidFill>
                  <a:schemeClr val="bg1"/>
                </a:solidFill>
                <a:latin typeface="Arial" pitchFamily="34" charset="0"/>
                <a:cs typeface="Arial" pitchFamily="34" charset="0"/>
              </a:defRPr>
            </a:lvl3pPr>
            <a:lvl4pPr marL="1600200" indent="-228600" eaLnBrk="0" hangingPunct="0">
              <a:defRPr b="1">
                <a:solidFill>
                  <a:schemeClr val="bg1"/>
                </a:solidFill>
                <a:latin typeface="Arial" pitchFamily="34" charset="0"/>
                <a:cs typeface="Arial" pitchFamily="34" charset="0"/>
              </a:defRPr>
            </a:lvl4pPr>
            <a:lvl5pPr marL="2057400" indent="-228600" eaLnBrk="0" hangingPunct="0">
              <a:defRPr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b="1">
                <a:solidFill>
                  <a:schemeClr val="bg1"/>
                </a:solidFill>
                <a:latin typeface="Arial" pitchFamily="34" charset="0"/>
                <a:cs typeface="Arial" pitchFamily="34" charset="0"/>
              </a:defRPr>
            </a:lvl9pPr>
          </a:lstStyle>
          <a:p>
            <a:pPr eaLnBrk="1" hangingPunct="1">
              <a:defRPr/>
            </a:pPr>
            <a:endParaRPr lang="en-GB"/>
          </a:p>
          <a:p>
            <a:pPr eaLnBrk="1" hangingPunct="1">
              <a:defRPr/>
            </a:pPr>
            <a:endParaRPr lang="en-GB"/>
          </a:p>
          <a:p>
            <a:pPr eaLnBrk="1" hangingPunct="1">
              <a:defRPr/>
            </a:pPr>
            <a:endParaRPr lang="en-GB"/>
          </a:p>
          <a:p>
            <a:pPr eaLnBrk="1" hangingPunct="1">
              <a:defRPr/>
            </a:pPr>
            <a:endParaRPr lang="en-GB"/>
          </a:p>
        </p:txBody>
      </p:sp>
      <p:pic>
        <p:nvPicPr>
          <p:cNvPr id="3078" name="Picture 8" descr="PowerOfKindnessLockup (1).png">
            <a:extLst>
              <a:ext uri="{FF2B5EF4-FFF2-40B4-BE49-F238E27FC236}">
                <a16:creationId xmlns:a16="http://schemas.microsoft.com/office/drawing/2014/main" id="{7F71145F-FCE3-4DD0-BA76-C896413DC7E5}"/>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596188" y="6284913"/>
            <a:ext cx="1463675"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45" r:id="rId1"/>
    <p:sldLayoutId id="2147485146" r:id="rId2"/>
    <p:sldLayoutId id="2147485147" r:id="rId3"/>
    <p:sldLayoutId id="2147485148" r:id="rId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2" descr="H:\downloads\6033956_Power_of_Kindness_lockup.jpg">
            <a:extLst>
              <a:ext uri="{FF2B5EF4-FFF2-40B4-BE49-F238E27FC236}">
                <a16:creationId xmlns:a16="http://schemas.microsoft.com/office/drawing/2014/main" id="{29276888-D021-4ECA-9519-1752F7C5A5E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86663" y="5891213"/>
            <a:ext cx="1512887"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49" r:id="rId1"/>
    <p:sldLayoutId id="2147485119" r:id="rId2"/>
    <p:sldLayoutId id="2147485120" r:id="rId3"/>
    <p:sldLayoutId id="2147485150" r:id="rId4"/>
  </p:sldLayoutIdLst>
  <p:txStyles>
    <p:titleStyle>
      <a:lvl1pPr algn="ctr" defTabSz="912813" rtl="0" eaLnBrk="0" fontAlgn="base" hangingPunct="0">
        <a:spcBef>
          <a:spcPct val="0"/>
        </a:spcBef>
        <a:spcAft>
          <a:spcPct val="0"/>
        </a:spcAft>
        <a:defRPr sz="4400" kern="1200">
          <a:solidFill>
            <a:schemeClr val="tx1"/>
          </a:solidFill>
          <a:latin typeface="+mj-lt"/>
          <a:ea typeface="+mj-ea"/>
          <a:cs typeface="+mj-cs"/>
        </a:defRPr>
      </a:lvl1pPr>
      <a:lvl2pPr algn="ctr" defTabSz="912813" rtl="0" eaLnBrk="0" fontAlgn="base" hangingPunct="0">
        <a:spcBef>
          <a:spcPct val="0"/>
        </a:spcBef>
        <a:spcAft>
          <a:spcPct val="0"/>
        </a:spcAft>
        <a:defRPr sz="4400">
          <a:solidFill>
            <a:schemeClr val="tx1"/>
          </a:solidFill>
          <a:latin typeface="Calibri" panose="020F0502020204030204" pitchFamily="34" charset="0"/>
        </a:defRPr>
      </a:lvl2pPr>
      <a:lvl3pPr algn="ctr" defTabSz="912813" rtl="0" eaLnBrk="0" fontAlgn="base" hangingPunct="0">
        <a:spcBef>
          <a:spcPct val="0"/>
        </a:spcBef>
        <a:spcAft>
          <a:spcPct val="0"/>
        </a:spcAft>
        <a:defRPr sz="4400">
          <a:solidFill>
            <a:schemeClr val="tx1"/>
          </a:solidFill>
          <a:latin typeface="Calibri" panose="020F0502020204030204" pitchFamily="34" charset="0"/>
        </a:defRPr>
      </a:lvl3pPr>
      <a:lvl4pPr algn="ctr" defTabSz="912813" rtl="0" eaLnBrk="0" fontAlgn="base" hangingPunct="0">
        <a:spcBef>
          <a:spcPct val="0"/>
        </a:spcBef>
        <a:spcAft>
          <a:spcPct val="0"/>
        </a:spcAft>
        <a:defRPr sz="4400">
          <a:solidFill>
            <a:schemeClr val="tx1"/>
          </a:solidFill>
          <a:latin typeface="Calibri" panose="020F0502020204030204" pitchFamily="34" charset="0"/>
        </a:defRPr>
      </a:lvl4pPr>
      <a:lvl5pPr algn="ctr" defTabSz="912813"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912813" rtl="0" fontAlgn="base">
        <a:spcBef>
          <a:spcPct val="0"/>
        </a:spcBef>
        <a:spcAft>
          <a:spcPct val="0"/>
        </a:spcAft>
        <a:defRPr sz="4400">
          <a:solidFill>
            <a:schemeClr val="tx1"/>
          </a:solidFill>
          <a:latin typeface="Calibri" panose="020F0502020204030204" pitchFamily="34" charset="0"/>
        </a:defRPr>
      </a:lvl6pPr>
      <a:lvl7pPr marL="914400" algn="ctr" defTabSz="912813" rtl="0" fontAlgn="base">
        <a:spcBef>
          <a:spcPct val="0"/>
        </a:spcBef>
        <a:spcAft>
          <a:spcPct val="0"/>
        </a:spcAft>
        <a:defRPr sz="4400">
          <a:solidFill>
            <a:schemeClr val="tx1"/>
          </a:solidFill>
          <a:latin typeface="Calibri" panose="020F0502020204030204" pitchFamily="34" charset="0"/>
        </a:defRPr>
      </a:lvl7pPr>
      <a:lvl8pPr marL="1371600" algn="ctr" defTabSz="912813" rtl="0" fontAlgn="base">
        <a:spcBef>
          <a:spcPct val="0"/>
        </a:spcBef>
        <a:spcAft>
          <a:spcPct val="0"/>
        </a:spcAft>
        <a:defRPr sz="4400">
          <a:solidFill>
            <a:schemeClr val="tx1"/>
          </a:solidFill>
          <a:latin typeface="Calibri" panose="020F0502020204030204" pitchFamily="34" charset="0"/>
        </a:defRPr>
      </a:lvl8pPr>
      <a:lvl9pPr marL="1828800" algn="ctr" defTabSz="912813" rtl="0" fontAlgn="base">
        <a:spcBef>
          <a:spcPct val="0"/>
        </a:spcBef>
        <a:spcAft>
          <a:spcPct val="0"/>
        </a:spcAft>
        <a:defRPr sz="4400">
          <a:solidFill>
            <a:schemeClr val="tx1"/>
          </a:solidFill>
          <a:latin typeface="Calibri" panose="020F0502020204030204" pitchFamily="34" charset="0"/>
        </a:defRPr>
      </a:lvl9pPr>
    </p:titleStyle>
    <p:bodyStyle>
      <a:lvl1pPr marL="341313" indent="-341313" algn="l" defTabSz="912813"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1363" indent="-284163" algn="l" defTabSz="912813"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1413" indent="-227013" algn="l" defTabSz="912813"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598613" indent="-227013" algn="l" defTabSz="912813"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5813" indent="-227013" algn="l" defTabSz="912813"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Title Placeholder 1">
            <a:extLst>
              <a:ext uri="{FF2B5EF4-FFF2-40B4-BE49-F238E27FC236}">
                <a16:creationId xmlns:a16="http://schemas.microsoft.com/office/drawing/2014/main" id="{BF6FE6D0-9838-4855-8AD1-C8B3FAC7C12C}"/>
              </a:ext>
            </a:extLst>
          </p:cNvPr>
          <p:cNvSpPr>
            <a:spLocks noGrp="1" noChangeArrowheads="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5123" name="Text Placeholder 2">
            <a:extLst>
              <a:ext uri="{FF2B5EF4-FFF2-40B4-BE49-F238E27FC236}">
                <a16:creationId xmlns:a16="http://schemas.microsoft.com/office/drawing/2014/main" id="{7F09A10B-39D6-4AAE-9267-ED31006933B7}"/>
              </a:ext>
            </a:extLst>
          </p:cNvPr>
          <p:cNvSpPr>
            <a:spLocks noGrp="1" noChangeArrowheads="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785AD447-42C7-426C-A9BD-8DEA0AB1F903}"/>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357841E8-BC64-4BF4-B823-660716E9730F}" type="datetimeFigureOut">
              <a:rPr lang="en-GB"/>
              <a:pPr>
                <a:defRPr/>
              </a:pPr>
              <a:t>20/10/2021</a:t>
            </a:fld>
            <a:endParaRPr lang="en-GB"/>
          </a:p>
        </p:txBody>
      </p:sp>
      <p:sp>
        <p:nvSpPr>
          <p:cNvPr id="5" name="Footer Placeholder 4">
            <a:extLst>
              <a:ext uri="{FF2B5EF4-FFF2-40B4-BE49-F238E27FC236}">
                <a16:creationId xmlns:a16="http://schemas.microsoft.com/office/drawing/2014/main" id="{8444FC13-FC16-4C52-9193-C9B29702612D}"/>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GB"/>
          </a:p>
        </p:txBody>
      </p:sp>
      <p:sp>
        <p:nvSpPr>
          <p:cNvPr id="6" name="Slide Number Placeholder 5">
            <a:extLst>
              <a:ext uri="{FF2B5EF4-FFF2-40B4-BE49-F238E27FC236}">
                <a16:creationId xmlns:a16="http://schemas.microsoft.com/office/drawing/2014/main" id="{71559F7A-83F7-4D08-8FE1-72E0532D7404}"/>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E3F313AE-2258-4FC1-B7B6-31288C1CFDD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5121" r:id="rId1"/>
    <p:sldLayoutId id="2147485122" r:id="rId2"/>
    <p:sldLayoutId id="2147485123" r:id="rId3"/>
    <p:sldLayoutId id="2147485124" r:id="rId4"/>
    <p:sldLayoutId id="2147485125" r:id="rId5"/>
    <p:sldLayoutId id="2147485126" r:id="rId6"/>
    <p:sldLayoutId id="2147485127" r:id="rId7"/>
    <p:sldLayoutId id="2147485128" r:id="rId8"/>
    <p:sldLayoutId id="2147485129" r:id="rId9"/>
    <p:sldLayoutId id="2147485130" r:id="rId10"/>
    <p:sldLayoutId id="2147485131" r:id="rId11"/>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Title Placeholder 1">
            <a:extLst>
              <a:ext uri="{FF2B5EF4-FFF2-40B4-BE49-F238E27FC236}">
                <a16:creationId xmlns:a16="http://schemas.microsoft.com/office/drawing/2014/main" id="{A35B4B72-B93A-4CA2-ACFA-CF729610B393}"/>
              </a:ext>
            </a:extLst>
          </p:cNvPr>
          <p:cNvSpPr>
            <a:spLocks noGrp="1" noChangeArrowheads="1"/>
          </p:cNvSpPr>
          <p:nvPr>
            <p:ph type="title"/>
          </p:nvPr>
        </p:nvSpPr>
        <p:spPr bwMode="auto">
          <a:xfrm>
            <a:off x="412750" y="784225"/>
            <a:ext cx="83185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a:t>
            </a:r>
            <a:br>
              <a:rPr lang="en-US" altLang="en-US"/>
            </a:br>
            <a:r>
              <a:rPr lang="en-US" altLang="en-US"/>
              <a:t>Master title style</a:t>
            </a:r>
            <a:endParaRPr lang="en-GB" altLang="en-US"/>
          </a:p>
        </p:txBody>
      </p:sp>
      <p:sp>
        <p:nvSpPr>
          <p:cNvPr id="3" name="Text Placeholder 2">
            <a:extLst>
              <a:ext uri="{FF2B5EF4-FFF2-40B4-BE49-F238E27FC236}">
                <a16:creationId xmlns:a16="http://schemas.microsoft.com/office/drawing/2014/main" id="{28706588-3237-4855-8BCB-5B879E7AE39A}"/>
              </a:ext>
            </a:extLst>
          </p:cNvPr>
          <p:cNvSpPr>
            <a:spLocks noGrp="1"/>
          </p:cNvSpPr>
          <p:nvPr>
            <p:ph type="body" idx="1"/>
          </p:nvPr>
        </p:nvSpPr>
        <p:spPr>
          <a:xfrm>
            <a:off x="412750" y="2492375"/>
            <a:ext cx="8318500" cy="3241675"/>
          </a:xfrm>
          <a:prstGeom prst="rect">
            <a:avLst/>
          </a:prstGeom>
        </p:spPr>
        <p:txBody>
          <a:bodyPr vert="horz" lIns="0" tIns="0" rIns="0" bIns="0" rtlCol="0" anchor="t" anchorCtr="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Nineth level</a:t>
            </a:r>
            <a:endParaRPr lang="en-GB" dirty="0"/>
          </a:p>
        </p:txBody>
      </p:sp>
    </p:spTree>
  </p:cSld>
  <p:clrMap bg1="lt1" tx1="dk1" bg2="lt2" tx2="dk2" accent1="accent1" accent2="accent2" accent3="accent3" accent4="accent4" accent5="accent5" accent6="accent6" hlink="hlink" folHlink="folHlink"/>
  <p:sldLayoutIdLst>
    <p:sldLayoutId id="2147485132" r:id="rId1"/>
    <p:sldLayoutId id="2147485133" r:id="rId2"/>
    <p:sldLayoutId id="2147485151" r:id="rId3"/>
    <p:sldLayoutId id="2147485134" r:id="rId4"/>
    <p:sldLayoutId id="2147485135" r:id="rId5"/>
    <p:sldLayoutId id="2147485136" r:id="rId6"/>
    <p:sldLayoutId id="2147485137" r:id="rId7"/>
    <p:sldLayoutId id="2147485152" r:id="rId8"/>
    <p:sldLayoutId id="2147485138" r:id="rId9"/>
  </p:sldLayoutIdLst>
  <p:txStyles>
    <p:titleStyle>
      <a:lvl1pPr algn="l" defTabSz="685800" rtl="0" eaLnBrk="0" fontAlgn="base" hangingPunct="0">
        <a:lnSpc>
          <a:spcPct val="90000"/>
        </a:lnSpc>
        <a:spcBef>
          <a:spcPct val="0"/>
        </a:spcBef>
        <a:spcAft>
          <a:spcPct val="0"/>
        </a:spcAft>
        <a:defRPr sz="3600" b="1" kern="1200">
          <a:solidFill>
            <a:schemeClr val="accent1"/>
          </a:solidFill>
          <a:latin typeface="+mj-lt"/>
          <a:ea typeface="+mj-ea"/>
          <a:cs typeface="+mj-cs"/>
        </a:defRPr>
      </a:lvl1pPr>
      <a:lvl2pPr algn="l" defTabSz="685800" rtl="0" eaLnBrk="0" fontAlgn="base" hangingPunct="0">
        <a:lnSpc>
          <a:spcPct val="90000"/>
        </a:lnSpc>
        <a:spcBef>
          <a:spcPct val="0"/>
        </a:spcBef>
        <a:spcAft>
          <a:spcPct val="0"/>
        </a:spcAft>
        <a:defRPr sz="3600" b="1">
          <a:solidFill>
            <a:schemeClr val="accent1"/>
          </a:solidFill>
          <a:latin typeface="Calibri" panose="020F0502020204030204" pitchFamily="34" charset="0"/>
        </a:defRPr>
      </a:lvl2pPr>
      <a:lvl3pPr algn="l" defTabSz="685800" rtl="0" eaLnBrk="0" fontAlgn="base" hangingPunct="0">
        <a:lnSpc>
          <a:spcPct val="90000"/>
        </a:lnSpc>
        <a:spcBef>
          <a:spcPct val="0"/>
        </a:spcBef>
        <a:spcAft>
          <a:spcPct val="0"/>
        </a:spcAft>
        <a:defRPr sz="3600" b="1">
          <a:solidFill>
            <a:schemeClr val="accent1"/>
          </a:solidFill>
          <a:latin typeface="Calibri" panose="020F0502020204030204" pitchFamily="34" charset="0"/>
        </a:defRPr>
      </a:lvl3pPr>
      <a:lvl4pPr algn="l" defTabSz="685800" rtl="0" eaLnBrk="0" fontAlgn="base" hangingPunct="0">
        <a:lnSpc>
          <a:spcPct val="90000"/>
        </a:lnSpc>
        <a:spcBef>
          <a:spcPct val="0"/>
        </a:spcBef>
        <a:spcAft>
          <a:spcPct val="0"/>
        </a:spcAft>
        <a:defRPr sz="3600" b="1">
          <a:solidFill>
            <a:schemeClr val="accent1"/>
          </a:solidFill>
          <a:latin typeface="Calibri" panose="020F0502020204030204" pitchFamily="34" charset="0"/>
        </a:defRPr>
      </a:lvl4pPr>
      <a:lvl5pPr algn="l" defTabSz="685800" rtl="0" eaLnBrk="0" fontAlgn="base" hangingPunct="0">
        <a:lnSpc>
          <a:spcPct val="90000"/>
        </a:lnSpc>
        <a:spcBef>
          <a:spcPct val="0"/>
        </a:spcBef>
        <a:spcAft>
          <a:spcPct val="0"/>
        </a:spcAft>
        <a:defRPr sz="3600" b="1">
          <a:solidFill>
            <a:schemeClr val="accent1"/>
          </a:solidFill>
          <a:latin typeface="Calibri" panose="020F0502020204030204" pitchFamily="34" charset="0"/>
        </a:defRPr>
      </a:lvl5pPr>
      <a:lvl6pPr marL="457200" algn="l" defTabSz="685800" rtl="0" fontAlgn="base">
        <a:lnSpc>
          <a:spcPct val="90000"/>
        </a:lnSpc>
        <a:spcBef>
          <a:spcPct val="0"/>
        </a:spcBef>
        <a:spcAft>
          <a:spcPct val="0"/>
        </a:spcAft>
        <a:defRPr sz="3600" b="1">
          <a:solidFill>
            <a:schemeClr val="accent1"/>
          </a:solidFill>
          <a:latin typeface="Calibri" panose="020F0502020204030204" pitchFamily="34" charset="0"/>
        </a:defRPr>
      </a:lvl6pPr>
      <a:lvl7pPr marL="914400" algn="l" defTabSz="685800" rtl="0" fontAlgn="base">
        <a:lnSpc>
          <a:spcPct val="90000"/>
        </a:lnSpc>
        <a:spcBef>
          <a:spcPct val="0"/>
        </a:spcBef>
        <a:spcAft>
          <a:spcPct val="0"/>
        </a:spcAft>
        <a:defRPr sz="3600" b="1">
          <a:solidFill>
            <a:schemeClr val="accent1"/>
          </a:solidFill>
          <a:latin typeface="Calibri" panose="020F0502020204030204" pitchFamily="34" charset="0"/>
        </a:defRPr>
      </a:lvl7pPr>
      <a:lvl8pPr marL="1371600" algn="l" defTabSz="685800" rtl="0" fontAlgn="base">
        <a:lnSpc>
          <a:spcPct val="90000"/>
        </a:lnSpc>
        <a:spcBef>
          <a:spcPct val="0"/>
        </a:spcBef>
        <a:spcAft>
          <a:spcPct val="0"/>
        </a:spcAft>
        <a:defRPr sz="3600" b="1">
          <a:solidFill>
            <a:schemeClr val="accent1"/>
          </a:solidFill>
          <a:latin typeface="Calibri" panose="020F0502020204030204" pitchFamily="34" charset="0"/>
        </a:defRPr>
      </a:lvl8pPr>
      <a:lvl9pPr marL="1828800" algn="l" defTabSz="685800" rtl="0" fontAlgn="base">
        <a:lnSpc>
          <a:spcPct val="90000"/>
        </a:lnSpc>
        <a:spcBef>
          <a:spcPct val="0"/>
        </a:spcBef>
        <a:spcAft>
          <a:spcPct val="0"/>
        </a:spcAft>
        <a:defRPr sz="3600" b="1">
          <a:solidFill>
            <a:schemeClr val="accent1"/>
          </a:solidFill>
          <a:latin typeface="Calibri" panose="020F0502020204030204" pitchFamily="34" charset="0"/>
        </a:defRPr>
      </a:lvl9pPr>
    </p:titleStyle>
    <p:bodyStyle>
      <a:lvl1pPr algn="l" defTabSz="685800" rtl="0" eaLnBrk="0" fontAlgn="base" hangingPunct="0">
        <a:lnSpc>
          <a:spcPct val="90000"/>
        </a:lnSpc>
        <a:spcBef>
          <a:spcPts val="600"/>
        </a:spcBef>
        <a:spcAft>
          <a:spcPts val="600"/>
        </a:spcAft>
        <a:buFont typeface="Arial" panose="020B0604020202020204" pitchFamily="34" charset="0"/>
        <a:defRPr b="1" kern="1200">
          <a:solidFill>
            <a:schemeClr val="tx1"/>
          </a:solidFill>
          <a:latin typeface="+mn-lt"/>
          <a:ea typeface="+mn-ea"/>
          <a:cs typeface="+mn-cs"/>
        </a:defRPr>
      </a:lvl1pPr>
      <a:lvl2pPr marL="255588" indent="-255588" algn="l" defTabSz="685800" rtl="0" eaLnBrk="0" fontAlgn="base" hangingPunct="0">
        <a:lnSpc>
          <a:spcPct val="90000"/>
        </a:lnSpc>
        <a:spcBef>
          <a:spcPct val="0"/>
        </a:spcBef>
        <a:spcAft>
          <a:spcPts val="600"/>
        </a:spcAft>
        <a:buFont typeface="Arial" panose="020B0604020202020204" pitchFamily="34" charset="0"/>
        <a:buChar char="•"/>
        <a:defRPr kern="1200">
          <a:solidFill>
            <a:schemeClr val="tx1"/>
          </a:solidFill>
          <a:latin typeface="+mn-lt"/>
          <a:ea typeface="+mn-ea"/>
          <a:cs typeface="+mn-cs"/>
        </a:defRPr>
      </a:lvl2pPr>
      <a:lvl3pPr marL="566738" indent="-201613" algn="l" defTabSz="685800" rtl="0" eaLnBrk="0" fontAlgn="base" hangingPunct="0">
        <a:lnSpc>
          <a:spcPct val="90000"/>
        </a:lnSpc>
        <a:spcBef>
          <a:spcPct val="0"/>
        </a:spcBef>
        <a:spcAft>
          <a:spcPts val="600"/>
        </a:spcAft>
        <a:buFont typeface="Courier New" panose="02070309020205020404" pitchFamily="49" charset="0"/>
        <a:buChar char="o"/>
        <a:defRPr kern="1200">
          <a:solidFill>
            <a:schemeClr val="tx1"/>
          </a:solidFill>
          <a:latin typeface="+mn-lt"/>
          <a:ea typeface="+mn-ea"/>
          <a:cs typeface="+mn-cs"/>
        </a:defRPr>
      </a:lvl3pPr>
      <a:lvl4pPr marL="566738" indent="-201613" algn="l" defTabSz="685800" rtl="0" eaLnBrk="0" fontAlgn="base" hangingPunct="0">
        <a:lnSpc>
          <a:spcPct val="90000"/>
        </a:lnSpc>
        <a:spcBef>
          <a:spcPct val="0"/>
        </a:spcBef>
        <a:spcAft>
          <a:spcPts val="600"/>
        </a:spcAft>
        <a:buFont typeface="Courier New" panose="02070309020205020404" pitchFamily="49" charset="0"/>
        <a:buChar char="o"/>
        <a:defRPr kern="1200">
          <a:solidFill>
            <a:schemeClr val="tx1"/>
          </a:solidFill>
          <a:latin typeface="+mn-lt"/>
          <a:ea typeface="+mn-ea"/>
          <a:cs typeface="+mn-cs"/>
        </a:defRPr>
      </a:lvl4pPr>
      <a:lvl5pPr marL="566738" indent="-201613" algn="l" defTabSz="685800" rtl="0" eaLnBrk="0" fontAlgn="base" hangingPunct="0">
        <a:lnSpc>
          <a:spcPct val="90000"/>
        </a:lnSpc>
        <a:spcBef>
          <a:spcPct val="0"/>
        </a:spcBef>
        <a:spcAft>
          <a:spcPts val="600"/>
        </a:spcAft>
        <a:buFont typeface="Courier New" panose="02070309020205020404" pitchFamily="49" charset="0"/>
        <a:buChar char="o"/>
        <a:defRPr kern="1200">
          <a:solidFill>
            <a:schemeClr val="tx1"/>
          </a:solidFill>
          <a:latin typeface="+mn-lt"/>
          <a:ea typeface="+mn-ea"/>
          <a:cs typeface="+mn-cs"/>
        </a:defRPr>
      </a:lvl5pPr>
      <a:lvl6pPr marL="567000" indent="-202500" algn="l" defTabSz="685800" rtl="0" eaLnBrk="1" latinLnBrk="0" hangingPunct="1">
        <a:lnSpc>
          <a:spcPct val="90000"/>
        </a:lnSpc>
        <a:spcBef>
          <a:spcPts val="0"/>
        </a:spcBef>
        <a:spcAft>
          <a:spcPts val="600"/>
        </a:spcAft>
        <a:buFont typeface="Courier New" panose="02070309020205020404" pitchFamily="49" charset="0"/>
        <a:buChar char="o"/>
        <a:defRPr sz="1800" kern="1200">
          <a:solidFill>
            <a:schemeClr val="tx1"/>
          </a:solidFill>
          <a:latin typeface="+mn-lt"/>
          <a:ea typeface="+mn-ea"/>
          <a:cs typeface="+mn-cs"/>
        </a:defRPr>
      </a:lvl6pPr>
      <a:lvl7pPr marL="567000" indent="-202500" algn="l" defTabSz="685800" rtl="0" eaLnBrk="1" latinLnBrk="0" hangingPunct="1">
        <a:lnSpc>
          <a:spcPct val="90000"/>
        </a:lnSpc>
        <a:spcBef>
          <a:spcPts val="0"/>
        </a:spcBef>
        <a:spcAft>
          <a:spcPts val="600"/>
        </a:spcAft>
        <a:buFont typeface="Courier New" panose="02070309020205020404" pitchFamily="49" charset="0"/>
        <a:buChar char="o"/>
        <a:defRPr sz="1800" kern="1200">
          <a:solidFill>
            <a:schemeClr val="tx1"/>
          </a:solidFill>
          <a:latin typeface="+mn-lt"/>
          <a:ea typeface="+mn-ea"/>
          <a:cs typeface="+mn-cs"/>
        </a:defRPr>
      </a:lvl7pPr>
      <a:lvl8pPr marL="567000" indent="-202500" algn="l" defTabSz="685800" rtl="0" eaLnBrk="1" latinLnBrk="0" hangingPunct="1">
        <a:lnSpc>
          <a:spcPct val="90000"/>
        </a:lnSpc>
        <a:spcBef>
          <a:spcPts val="0"/>
        </a:spcBef>
        <a:spcAft>
          <a:spcPts val="600"/>
        </a:spcAft>
        <a:buFont typeface="Courier New" panose="02070309020205020404" pitchFamily="49" charset="0"/>
        <a:buChar char="o"/>
        <a:defRPr sz="1800" kern="1200">
          <a:solidFill>
            <a:schemeClr val="tx1"/>
          </a:solidFill>
          <a:latin typeface="+mn-lt"/>
          <a:ea typeface="+mn-ea"/>
          <a:cs typeface="+mn-cs"/>
        </a:defRPr>
      </a:lvl8pPr>
      <a:lvl9pPr marL="567000" indent="-202500" algn="l" defTabSz="685800" rtl="0" eaLnBrk="1" latinLnBrk="0" hangingPunct="1">
        <a:lnSpc>
          <a:spcPct val="90000"/>
        </a:lnSpc>
        <a:spcBef>
          <a:spcPts val="0"/>
        </a:spcBef>
        <a:spcAft>
          <a:spcPts val="600"/>
        </a:spcAft>
        <a:buFont typeface="Courier New" panose="02070309020205020404" pitchFamily="49" charset="0"/>
        <a:buChar char="o"/>
        <a:defRPr sz="18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QUoLiPAAP4M" TargetMode="External"/><Relationship Id="rId2" Type="http://schemas.openxmlformats.org/officeDocument/2006/relationships/notesSlide" Target="../notesSlides/notesSlide3.xml"/><Relationship Id="rId1" Type="http://schemas.openxmlformats.org/officeDocument/2006/relationships/slideLayout" Target="../slideLayouts/slideLayout40.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3" Type="http://schemas.openxmlformats.org/officeDocument/2006/relationships/hyperlink" Target="https://www.interventionjournal.org/" TargetMode="External"/><Relationship Id="rId2" Type="http://schemas.openxmlformats.org/officeDocument/2006/relationships/image" Target="../media/image11.jpeg"/><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FAFF57-8F55-47E8-9E0D-076CC44AE782}"/>
              </a:ext>
            </a:extLst>
          </p:cNvPr>
          <p:cNvSpPr/>
          <p:nvPr/>
        </p:nvSpPr>
        <p:spPr>
          <a:xfrm rot="5340000">
            <a:off x="4518025" y="476250"/>
            <a:ext cx="107950" cy="3816350"/>
          </a:xfrm>
          <a:prstGeom prst="rect">
            <a:avLst/>
          </a:prstGeom>
          <a:solidFill>
            <a:srgbClr val="EE2A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srgbClr val="FFFFFF"/>
              </a:solidFill>
            </a:endParaRPr>
          </a:p>
        </p:txBody>
      </p:sp>
      <p:sp>
        <p:nvSpPr>
          <p:cNvPr id="6" name="TextBox 5">
            <a:extLst>
              <a:ext uri="{FF2B5EF4-FFF2-40B4-BE49-F238E27FC236}">
                <a16:creationId xmlns:a16="http://schemas.microsoft.com/office/drawing/2014/main" id="{19604814-3019-444B-9685-9E89AB763D7C}"/>
              </a:ext>
            </a:extLst>
          </p:cNvPr>
          <p:cNvSpPr txBox="1"/>
          <p:nvPr/>
        </p:nvSpPr>
        <p:spPr>
          <a:xfrm>
            <a:off x="431800" y="549275"/>
            <a:ext cx="8280400" cy="4186238"/>
          </a:xfrm>
          <a:prstGeom prst="rect">
            <a:avLst/>
          </a:prstGeom>
          <a:noFill/>
        </p:spPr>
        <p:txBody>
          <a:bodyPr>
            <a:spAutoFit/>
          </a:bodyPr>
          <a:lstStyle/>
          <a:p>
            <a:pPr marL="9525" indent="-9525" algn="ctr" eaLnBrk="1" fontAlgn="auto" hangingPunct="1">
              <a:spcBef>
                <a:spcPts val="0"/>
              </a:spcBef>
              <a:spcAft>
                <a:spcPts val="0"/>
              </a:spcAft>
              <a:tabLst>
                <a:tab pos="1420813" algn="l"/>
              </a:tabLst>
              <a:defRPr/>
            </a:pPr>
            <a:r>
              <a:rPr lang="en-GB" sz="5400" b="1" dirty="0">
                <a:solidFill>
                  <a:srgbClr val="1D1B1D"/>
                </a:solidFill>
                <a:ea typeface="+mn-ea"/>
                <a:cs typeface="Arial" panose="020B0604020202020204" pitchFamily="34" charset="0"/>
              </a:rPr>
              <a:t>How basic psychosocial support can be useful… to support people thinking of suicide</a:t>
            </a:r>
          </a:p>
          <a:p>
            <a:pPr marL="9525" indent="-9525" algn="ctr" eaLnBrk="1" fontAlgn="auto" hangingPunct="1">
              <a:spcBef>
                <a:spcPts val="0"/>
              </a:spcBef>
              <a:spcAft>
                <a:spcPts val="0"/>
              </a:spcAft>
              <a:tabLst>
                <a:tab pos="1420813" algn="l"/>
              </a:tabLst>
              <a:defRPr/>
            </a:pPr>
            <a:endParaRPr lang="en-GB" sz="1800" b="1" dirty="0">
              <a:solidFill>
                <a:srgbClr val="1D1B1D"/>
              </a:solidFill>
              <a:ea typeface="+mn-ea"/>
              <a:cs typeface="Arial" panose="020B0604020202020204" pitchFamily="34" charset="0"/>
            </a:endParaRPr>
          </a:p>
          <a:p>
            <a:pPr marL="9525" indent="-9525" algn="ctr" eaLnBrk="1" fontAlgn="auto" hangingPunct="1">
              <a:spcBef>
                <a:spcPts val="0"/>
              </a:spcBef>
              <a:spcAft>
                <a:spcPts val="0"/>
              </a:spcAft>
              <a:tabLst>
                <a:tab pos="1420813" algn="l"/>
              </a:tabLst>
              <a:defRPr/>
            </a:pPr>
            <a:r>
              <a:rPr lang="en-GB" sz="3200" b="1" dirty="0">
                <a:solidFill>
                  <a:srgbClr val="1D1B1D"/>
                </a:solidFill>
                <a:ea typeface="+mn-ea"/>
                <a:cs typeface="Arial" panose="020B0604020202020204" pitchFamily="34" charset="0"/>
              </a:rPr>
              <a:t>ENPS Forum 29</a:t>
            </a:r>
            <a:r>
              <a:rPr lang="en-GB" sz="3200" b="1" baseline="30000" dirty="0">
                <a:solidFill>
                  <a:srgbClr val="1D1B1D"/>
                </a:solidFill>
                <a:ea typeface="+mn-ea"/>
                <a:cs typeface="Arial" panose="020B0604020202020204" pitchFamily="34" charset="0"/>
              </a:rPr>
              <a:t>th</a:t>
            </a:r>
            <a:r>
              <a:rPr lang="en-GB" sz="3200" b="1" dirty="0">
                <a:solidFill>
                  <a:srgbClr val="1D1B1D"/>
                </a:solidFill>
                <a:ea typeface="+mn-ea"/>
                <a:cs typeface="Arial" panose="020B0604020202020204" pitchFamily="34" charset="0"/>
              </a:rPr>
              <a:t> October, 2021</a:t>
            </a:r>
            <a:endParaRPr lang="en-US" sz="3200" b="1" dirty="0">
              <a:solidFill>
                <a:srgbClr val="1D1B1D"/>
              </a:solidFill>
              <a:ea typeface="+mn-ea"/>
              <a:cs typeface="Arial" panose="020B0604020202020204" pitchFamily="34" charset="0"/>
            </a:endParaRPr>
          </a:p>
        </p:txBody>
      </p:sp>
      <p:sp>
        <p:nvSpPr>
          <p:cNvPr id="7" name="Rectangle 6">
            <a:extLst>
              <a:ext uri="{FF2B5EF4-FFF2-40B4-BE49-F238E27FC236}">
                <a16:creationId xmlns:a16="http://schemas.microsoft.com/office/drawing/2014/main" id="{AA80343A-FE76-49B7-8B63-19C332066A55}"/>
              </a:ext>
            </a:extLst>
          </p:cNvPr>
          <p:cNvSpPr/>
          <p:nvPr/>
        </p:nvSpPr>
        <p:spPr>
          <a:xfrm rot="5340000">
            <a:off x="3651250" y="-17462"/>
            <a:ext cx="115888" cy="2881312"/>
          </a:xfrm>
          <a:prstGeom prst="rect">
            <a:avLst/>
          </a:prstGeom>
          <a:solidFill>
            <a:srgbClr val="EE2A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a:solidFill>
                <a:srgbClr val="FFFFFF"/>
              </a:solidFill>
            </a:endParaRPr>
          </a:p>
        </p:txBody>
      </p:sp>
      <p:sp>
        <p:nvSpPr>
          <p:cNvPr id="23557" name="TextBox 1">
            <a:extLst>
              <a:ext uri="{FF2B5EF4-FFF2-40B4-BE49-F238E27FC236}">
                <a16:creationId xmlns:a16="http://schemas.microsoft.com/office/drawing/2014/main" id="{46183616-1437-4F03-ACA0-ADB481478E3E}"/>
              </a:ext>
            </a:extLst>
          </p:cNvPr>
          <p:cNvSpPr txBox="1">
            <a:spLocks noChangeArrowheads="1"/>
          </p:cNvSpPr>
          <p:nvPr/>
        </p:nvSpPr>
        <p:spPr bwMode="auto">
          <a:xfrm>
            <a:off x="1331913" y="5264150"/>
            <a:ext cx="64801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ea typeface="MS PGothic" panose="020B0600070205080204" pitchFamily="34" charset="-128"/>
              </a:defRPr>
            </a:lvl1pPr>
            <a:lvl2pPr marL="742950" indent="-285750">
              <a:defRPr sz="1200">
                <a:solidFill>
                  <a:schemeClr val="tx1"/>
                </a:solidFill>
                <a:latin typeface="Arial" panose="020B0604020202020204" pitchFamily="34" charset="0"/>
                <a:ea typeface="MS PGothic" panose="020B0600070205080204" pitchFamily="34" charset="-128"/>
              </a:defRPr>
            </a:lvl2pPr>
            <a:lvl3pPr marL="1143000" indent="-228600">
              <a:defRPr sz="1200">
                <a:solidFill>
                  <a:schemeClr val="tx1"/>
                </a:solidFill>
                <a:latin typeface="Arial" panose="020B0604020202020204" pitchFamily="34" charset="0"/>
                <a:ea typeface="MS PGothic" panose="020B0600070205080204" pitchFamily="34" charset="-128"/>
              </a:defRPr>
            </a:lvl3pPr>
            <a:lvl4pPr marL="1600200" indent="-228600">
              <a:defRPr sz="1200">
                <a:solidFill>
                  <a:schemeClr val="tx1"/>
                </a:solidFill>
                <a:latin typeface="Arial" panose="020B0604020202020204" pitchFamily="34" charset="0"/>
                <a:ea typeface="MS PGothic" panose="020B0600070205080204" pitchFamily="34" charset="-128"/>
              </a:defRPr>
            </a:lvl4pPr>
            <a:lvl5pPr marL="2057400" indent="-228600">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pPr algn="ctr"/>
            <a:r>
              <a:rPr lang="en-GB" altLang="en-US" sz="2400" b="1"/>
              <a:t>Dr Sarah Davidson </a:t>
            </a:r>
          </a:p>
          <a:p>
            <a:pPr algn="ctr"/>
            <a:r>
              <a:rPr lang="en-GB" altLang="en-US" sz="2400" b="1"/>
              <a:t>Head of Psychosocial and Mental Health</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B29E6BA-FBE7-40A5-A14F-52ED68F8A283}"/>
              </a:ext>
            </a:extLst>
          </p:cNvPr>
          <p:cNvSpPr/>
          <p:nvPr/>
        </p:nvSpPr>
        <p:spPr>
          <a:xfrm rot="5340000" flipH="1">
            <a:off x="6184901" y="-244475"/>
            <a:ext cx="87312" cy="2160587"/>
          </a:xfrm>
          <a:prstGeom prst="rect">
            <a:avLst/>
          </a:prstGeom>
          <a:solidFill>
            <a:srgbClr val="E51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7891" name="Title 14">
            <a:extLst>
              <a:ext uri="{FF2B5EF4-FFF2-40B4-BE49-F238E27FC236}">
                <a16:creationId xmlns:a16="http://schemas.microsoft.com/office/drawing/2014/main" id="{2913D417-E875-4EFC-A86D-54FD0D290FFA}"/>
              </a:ext>
            </a:extLst>
          </p:cNvPr>
          <p:cNvSpPr txBox="1">
            <a:spLocks/>
          </p:cNvSpPr>
          <p:nvPr/>
        </p:nvSpPr>
        <p:spPr bwMode="auto">
          <a:xfrm>
            <a:off x="457200" y="0"/>
            <a:ext cx="8229600"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GB" altLang="en-US" sz="3600" b="1">
                <a:solidFill>
                  <a:srgbClr val="000000"/>
                </a:solidFill>
                <a:latin typeface="Arial" panose="020B0604020202020204" pitchFamily="34" charset="0"/>
                <a:cs typeface="Arial" panose="020B0604020202020204" pitchFamily="34" charset="0"/>
              </a:rPr>
              <a:t>              Listening Skills</a:t>
            </a:r>
          </a:p>
        </p:txBody>
      </p:sp>
      <p:sp>
        <p:nvSpPr>
          <p:cNvPr id="2" name="Rectangle 1">
            <a:extLst>
              <a:ext uri="{FF2B5EF4-FFF2-40B4-BE49-F238E27FC236}">
                <a16:creationId xmlns:a16="http://schemas.microsoft.com/office/drawing/2014/main" id="{65E8A5C6-3532-47DF-87BD-8D8406F58BDC}"/>
              </a:ext>
            </a:extLst>
          </p:cNvPr>
          <p:cNvSpPr>
            <a:spLocks noChangeArrowheads="1"/>
          </p:cNvSpPr>
          <p:nvPr/>
        </p:nvSpPr>
        <p:spPr bwMode="auto">
          <a:xfrm>
            <a:off x="457200" y="965200"/>
            <a:ext cx="7632700" cy="6049963"/>
          </a:xfrm>
          <a:prstGeom prst="rect">
            <a:avLst/>
          </a:prstGeom>
          <a:noFill/>
          <a:ln>
            <a:noFill/>
          </a:ln>
        </p:spPr>
        <p:txBody>
          <a:bodyPr>
            <a:spAutoFit/>
          </a:bodyPr>
          <a:lstStyle>
            <a:lvl1pPr>
              <a:defRPr sz="1200">
                <a:solidFill>
                  <a:schemeClr val="tx1"/>
                </a:solidFill>
                <a:latin typeface="Arial" panose="020B0604020202020204" pitchFamily="34" charset="0"/>
                <a:ea typeface="MS PGothic" panose="020B0600070205080204" pitchFamily="34" charset="-128"/>
              </a:defRPr>
            </a:lvl1pPr>
            <a:lvl2pPr marL="742950" indent="-285750">
              <a:defRPr sz="1200">
                <a:solidFill>
                  <a:schemeClr val="tx1"/>
                </a:solidFill>
                <a:latin typeface="Arial" panose="020B0604020202020204" pitchFamily="34" charset="0"/>
                <a:ea typeface="MS PGothic" panose="020B0600070205080204" pitchFamily="34" charset="-128"/>
              </a:defRPr>
            </a:lvl2pPr>
            <a:lvl3pPr marL="1143000" indent="-228600">
              <a:defRPr sz="1200">
                <a:solidFill>
                  <a:schemeClr val="tx1"/>
                </a:solidFill>
                <a:latin typeface="Arial" panose="020B0604020202020204" pitchFamily="34" charset="0"/>
                <a:ea typeface="MS PGothic" panose="020B0600070205080204" pitchFamily="34" charset="-128"/>
              </a:defRPr>
            </a:lvl3pPr>
            <a:lvl4pPr marL="1600200" indent="-228600">
              <a:defRPr sz="1200">
                <a:solidFill>
                  <a:schemeClr val="tx1"/>
                </a:solidFill>
                <a:latin typeface="Arial" panose="020B0604020202020204" pitchFamily="34" charset="0"/>
                <a:ea typeface="MS PGothic" panose="020B0600070205080204" pitchFamily="34" charset="-128"/>
              </a:defRPr>
            </a:lvl4pPr>
            <a:lvl5pPr marL="2057400" indent="-228600">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pPr eaLnBrk="1" hangingPunct="1">
              <a:lnSpc>
                <a:spcPct val="80000"/>
              </a:lnSpc>
              <a:defRPr/>
            </a:pPr>
            <a:endParaRPr lang="en-GB" altLang="en-US" sz="2000" dirty="0">
              <a:solidFill>
                <a:srgbClr val="000000"/>
              </a:solidFill>
            </a:endParaRPr>
          </a:p>
          <a:p>
            <a:pPr marL="457200" indent="-457200" eaLnBrk="1" hangingPunct="1">
              <a:lnSpc>
                <a:spcPct val="80000"/>
              </a:lnSpc>
              <a:buClr>
                <a:srgbClr val="FF0000"/>
              </a:buClr>
              <a:buFont typeface="Arial" panose="020B0604020202020204" pitchFamily="34" charset="0"/>
              <a:buChar char="–"/>
              <a:defRPr/>
            </a:pPr>
            <a:r>
              <a:rPr lang="en-GB" altLang="en-US" sz="2600" dirty="0"/>
              <a:t>Open questions allow the person to expand on and frame their experience in their own words.</a:t>
            </a:r>
          </a:p>
          <a:p>
            <a:pPr marL="457200" indent="-457200" eaLnBrk="1" hangingPunct="1">
              <a:lnSpc>
                <a:spcPct val="80000"/>
              </a:lnSpc>
              <a:buClr>
                <a:srgbClr val="FF0000"/>
              </a:buClr>
              <a:buFont typeface="Arial" panose="020B0604020202020204" pitchFamily="34" charset="0"/>
              <a:buChar char="–"/>
              <a:defRPr/>
            </a:pPr>
            <a:endParaRPr lang="en-GB" altLang="en-US" sz="2600" dirty="0"/>
          </a:p>
          <a:p>
            <a:pPr marL="457200" indent="-457200" eaLnBrk="1" hangingPunct="1">
              <a:lnSpc>
                <a:spcPct val="80000"/>
              </a:lnSpc>
              <a:buClr>
                <a:srgbClr val="FF0000"/>
              </a:buClr>
              <a:buFont typeface="Arial" panose="020B0604020202020204" pitchFamily="34" charset="0"/>
              <a:buChar char="–"/>
              <a:defRPr/>
            </a:pPr>
            <a:r>
              <a:rPr lang="en-GB" altLang="en-US" sz="2600" dirty="0"/>
              <a:t>Direct questions – will not increase the likelihood of suicide – in fact can lead to reduction of risk</a:t>
            </a:r>
          </a:p>
          <a:p>
            <a:pPr marL="457200" indent="-457200" eaLnBrk="1" hangingPunct="1">
              <a:lnSpc>
                <a:spcPct val="80000"/>
              </a:lnSpc>
              <a:buClr>
                <a:srgbClr val="FF0000"/>
              </a:buClr>
              <a:buFont typeface="Arial" panose="020B0604020202020204" pitchFamily="34" charset="0"/>
              <a:buChar char="–"/>
              <a:defRPr/>
            </a:pPr>
            <a:endParaRPr lang="en-GB" altLang="en-US" sz="2600" dirty="0"/>
          </a:p>
          <a:p>
            <a:pPr marL="457200" indent="-457200" eaLnBrk="1" hangingPunct="1">
              <a:lnSpc>
                <a:spcPct val="80000"/>
              </a:lnSpc>
              <a:buClr>
                <a:srgbClr val="FF0000"/>
              </a:buClr>
              <a:buFont typeface="Arial" panose="020B0604020202020204" pitchFamily="34" charset="0"/>
              <a:buChar char="–"/>
              <a:defRPr/>
            </a:pPr>
            <a:r>
              <a:rPr lang="en-GB" altLang="en-US" sz="2600" dirty="0"/>
              <a:t>Benefit of naming words like suicide can encourage the person to open up</a:t>
            </a:r>
          </a:p>
          <a:p>
            <a:pPr marL="457200" indent="-457200" eaLnBrk="1" hangingPunct="1">
              <a:lnSpc>
                <a:spcPct val="80000"/>
              </a:lnSpc>
              <a:buClr>
                <a:srgbClr val="FF0000"/>
              </a:buClr>
              <a:buFont typeface="Arial" panose="020B0604020202020204" pitchFamily="34" charset="0"/>
              <a:buChar char="–"/>
              <a:defRPr/>
            </a:pPr>
            <a:endParaRPr lang="en-GB" altLang="en-US" sz="2600" dirty="0"/>
          </a:p>
          <a:p>
            <a:pPr marL="457200" indent="-457200" eaLnBrk="1" hangingPunct="1">
              <a:lnSpc>
                <a:spcPct val="80000"/>
              </a:lnSpc>
              <a:buClr>
                <a:srgbClr val="FF0000"/>
              </a:buClr>
              <a:buFont typeface="Arial" panose="020B0604020202020204" pitchFamily="34" charset="0"/>
              <a:buChar char="–"/>
              <a:defRPr/>
            </a:pPr>
            <a:r>
              <a:rPr lang="en-GB" altLang="en-US" sz="2600" dirty="0"/>
              <a:t>Avoid asking ‘why’</a:t>
            </a:r>
          </a:p>
          <a:p>
            <a:pPr marL="457200" indent="-457200" eaLnBrk="1" hangingPunct="1">
              <a:lnSpc>
                <a:spcPct val="80000"/>
              </a:lnSpc>
              <a:buClr>
                <a:srgbClr val="FF0000"/>
              </a:buClr>
              <a:buFont typeface="Arial" panose="020B0604020202020204" pitchFamily="34" charset="0"/>
              <a:buChar char="–"/>
              <a:defRPr/>
            </a:pPr>
            <a:endParaRPr lang="en-GB" altLang="en-US" sz="2600" dirty="0"/>
          </a:p>
          <a:p>
            <a:pPr marL="457200" indent="-457200" eaLnBrk="1" hangingPunct="1">
              <a:lnSpc>
                <a:spcPct val="80000"/>
              </a:lnSpc>
              <a:buClr>
                <a:srgbClr val="EF1829"/>
              </a:buClr>
              <a:buFont typeface="Arial" panose="020B0604020202020204" pitchFamily="34" charset="0"/>
              <a:buChar char="–"/>
              <a:defRPr/>
            </a:pPr>
            <a:r>
              <a:rPr lang="en-GB" altLang="en-US" sz="2600" dirty="0"/>
              <a:t>Listening in a compassionate, collaborative and non-judgemental way.</a:t>
            </a:r>
          </a:p>
          <a:p>
            <a:pPr marL="457200" indent="-457200" eaLnBrk="1" hangingPunct="1">
              <a:lnSpc>
                <a:spcPct val="80000"/>
              </a:lnSpc>
              <a:buClr>
                <a:srgbClr val="EF1829"/>
              </a:buClr>
              <a:buFont typeface="Arial" panose="020B0604020202020204" pitchFamily="34" charset="0"/>
              <a:buChar char="–"/>
              <a:defRPr/>
            </a:pPr>
            <a:endParaRPr lang="en-GB" altLang="en-US" sz="2600" dirty="0"/>
          </a:p>
          <a:p>
            <a:pPr marL="457200" indent="-457200" eaLnBrk="1" hangingPunct="1">
              <a:lnSpc>
                <a:spcPct val="80000"/>
              </a:lnSpc>
              <a:buClr>
                <a:srgbClr val="EF1829"/>
              </a:buClr>
              <a:buFont typeface="Arial" panose="020B0604020202020204" pitchFamily="34" charset="0"/>
              <a:buChar char="–"/>
              <a:defRPr/>
            </a:pPr>
            <a:r>
              <a:rPr lang="en-GB" altLang="en-US" sz="2600" dirty="0"/>
              <a:t>Listen to understand, don’t listen to reply.</a:t>
            </a:r>
          </a:p>
          <a:p>
            <a:pPr marL="457200" indent="-457200" eaLnBrk="1" hangingPunct="1">
              <a:lnSpc>
                <a:spcPct val="80000"/>
              </a:lnSpc>
              <a:buClr>
                <a:srgbClr val="FF0000"/>
              </a:buClr>
              <a:buFont typeface="Arial" panose="020B0604020202020204" pitchFamily="34" charset="0"/>
              <a:buChar char="–"/>
              <a:defRPr/>
            </a:pPr>
            <a:endParaRPr lang="en-GB" altLang="en-US" sz="2800" dirty="0"/>
          </a:p>
          <a:p>
            <a:pPr eaLnBrk="1" hangingPunct="1">
              <a:lnSpc>
                <a:spcPct val="80000"/>
              </a:lnSpc>
              <a:defRPr/>
            </a:pPr>
            <a:endParaRPr lang="en-GB" altLang="en-US" sz="2000" dirty="0">
              <a:solidFill>
                <a:srgbClr val="0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C0B30D7-6FB3-4325-A58A-3A5A14BDB694}"/>
              </a:ext>
            </a:extLst>
          </p:cNvPr>
          <p:cNvSpPr/>
          <p:nvPr/>
        </p:nvSpPr>
        <p:spPr>
          <a:xfrm rot="5340000" flipH="1">
            <a:off x="2703513" y="149225"/>
            <a:ext cx="134937" cy="1293813"/>
          </a:xfrm>
          <a:prstGeom prst="rect">
            <a:avLst/>
          </a:prstGeom>
          <a:solidFill>
            <a:srgbClr val="E51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9939" name="Title 14">
            <a:extLst>
              <a:ext uri="{FF2B5EF4-FFF2-40B4-BE49-F238E27FC236}">
                <a16:creationId xmlns:a16="http://schemas.microsoft.com/office/drawing/2014/main" id="{D3D0841C-2CAE-4404-A928-A84A9D4E684D}"/>
              </a:ext>
            </a:extLst>
          </p:cNvPr>
          <p:cNvSpPr txBox="1">
            <a:spLocks/>
          </p:cNvSpPr>
          <p:nvPr/>
        </p:nvSpPr>
        <p:spPr bwMode="auto">
          <a:xfrm>
            <a:off x="1979613" y="0"/>
            <a:ext cx="86423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GB" altLang="en-US" sz="3600" b="1">
                <a:solidFill>
                  <a:srgbClr val="000000"/>
                </a:solidFill>
                <a:latin typeface="Arial" panose="020B0604020202020204" pitchFamily="34" charset="0"/>
                <a:cs typeface="Arial" panose="020B0604020202020204" pitchFamily="34" charset="0"/>
              </a:rPr>
              <a:t>Safety Planning</a:t>
            </a:r>
            <a:endParaRPr lang="en-GB" altLang="en-US" b="1">
              <a:solidFill>
                <a:srgbClr val="000000"/>
              </a:solidFill>
              <a:latin typeface="Arial" panose="020B0604020202020204" pitchFamily="34" charset="0"/>
              <a:cs typeface="Arial" panose="020B0604020202020204" pitchFamily="34" charset="0"/>
            </a:endParaRPr>
          </a:p>
        </p:txBody>
      </p:sp>
      <p:sp>
        <p:nvSpPr>
          <p:cNvPr id="51203" name="Content Placeholder 1">
            <a:extLst>
              <a:ext uri="{FF2B5EF4-FFF2-40B4-BE49-F238E27FC236}">
                <a16:creationId xmlns:a16="http://schemas.microsoft.com/office/drawing/2014/main" id="{3B9944B7-FCFD-4978-9BA4-6E5A9E1BBBC4}"/>
              </a:ext>
            </a:extLst>
          </p:cNvPr>
          <p:cNvSpPr txBox="1">
            <a:spLocks noChangeArrowheads="1"/>
          </p:cNvSpPr>
          <p:nvPr/>
        </p:nvSpPr>
        <p:spPr bwMode="auto">
          <a:xfrm>
            <a:off x="323850" y="944563"/>
            <a:ext cx="8642350" cy="4968875"/>
          </a:xfrm>
          <a:prstGeom prst="rect">
            <a:avLst/>
          </a:prstGeom>
          <a:noFill/>
          <a:ln>
            <a:noFill/>
          </a:ln>
        </p:spPr>
        <p:txBody>
          <a:bodyPr/>
          <a:lstStyle>
            <a:lvl1pPr marL="514350" indent="-514350">
              <a:defRPr sz="1200">
                <a:solidFill>
                  <a:schemeClr val="tx1"/>
                </a:solidFill>
                <a:latin typeface="Arial" panose="020B0604020202020204" pitchFamily="34" charset="0"/>
                <a:ea typeface="MS PGothic" panose="020B0600070205080204" pitchFamily="34" charset="-128"/>
              </a:defRPr>
            </a:lvl1pPr>
            <a:lvl2pPr marL="742950" indent="-285750">
              <a:defRPr sz="1200">
                <a:solidFill>
                  <a:schemeClr val="tx1"/>
                </a:solidFill>
                <a:latin typeface="Arial" panose="020B0604020202020204" pitchFamily="34" charset="0"/>
                <a:ea typeface="MS PGothic" panose="020B0600070205080204" pitchFamily="34" charset="-128"/>
              </a:defRPr>
            </a:lvl2pPr>
            <a:lvl3pPr marL="1143000" indent="-228600">
              <a:defRPr sz="1200">
                <a:solidFill>
                  <a:schemeClr val="tx1"/>
                </a:solidFill>
                <a:latin typeface="Arial" panose="020B0604020202020204" pitchFamily="34" charset="0"/>
                <a:ea typeface="MS PGothic" panose="020B0600070205080204" pitchFamily="34" charset="-128"/>
              </a:defRPr>
            </a:lvl3pPr>
            <a:lvl4pPr marL="1600200" indent="-228600">
              <a:defRPr sz="1200">
                <a:solidFill>
                  <a:schemeClr val="tx1"/>
                </a:solidFill>
                <a:latin typeface="Arial" panose="020B0604020202020204" pitchFamily="34" charset="0"/>
                <a:ea typeface="MS PGothic" panose="020B0600070205080204" pitchFamily="34" charset="-128"/>
              </a:defRPr>
            </a:lvl4pPr>
            <a:lvl5pPr marL="2057400" indent="-228600">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pPr>
              <a:spcBef>
                <a:spcPct val="20000"/>
              </a:spcBef>
              <a:buClr>
                <a:srgbClr val="C00000"/>
              </a:buClr>
              <a:buFont typeface="Arial" panose="020B0604020202020204" pitchFamily="34" charset="0"/>
              <a:buChar char="–"/>
              <a:defRPr/>
            </a:pPr>
            <a:r>
              <a:rPr lang="en-GB" altLang="en-US" sz="2600" dirty="0"/>
              <a:t>Guidance recommends safety plans, which should be:</a:t>
            </a:r>
          </a:p>
          <a:p>
            <a:pPr marL="914400" lvl="1" indent="-457200">
              <a:spcBef>
                <a:spcPct val="20000"/>
              </a:spcBef>
              <a:buClr>
                <a:srgbClr val="C00000"/>
              </a:buClr>
              <a:buFont typeface="Arial" panose="020B0604020202020204" pitchFamily="34" charset="0"/>
              <a:buChar char="•"/>
              <a:defRPr/>
            </a:pPr>
            <a:r>
              <a:rPr lang="en-GB" altLang="en-US" sz="2600" dirty="0"/>
              <a:t>Accessible</a:t>
            </a:r>
          </a:p>
          <a:p>
            <a:pPr marL="914400" lvl="1" indent="-457200">
              <a:spcBef>
                <a:spcPct val="20000"/>
              </a:spcBef>
              <a:buClr>
                <a:srgbClr val="C00000"/>
              </a:buClr>
              <a:buFont typeface="Arial" panose="020B0604020202020204" pitchFamily="34" charset="0"/>
              <a:buChar char="•"/>
              <a:defRPr/>
            </a:pPr>
            <a:r>
              <a:rPr lang="en-GB" altLang="en-US" sz="2600" dirty="0"/>
              <a:t>Simple</a:t>
            </a:r>
          </a:p>
          <a:p>
            <a:pPr marL="914400" lvl="1" indent="-457200">
              <a:spcBef>
                <a:spcPct val="20000"/>
              </a:spcBef>
              <a:buClr>
                <a:srgbClr val="C00000"/>
              </a:buClr>
              <a:buFont typeface="Arial" panose="020B0604020202020204" pitchFamily="34" charset="0"/>
              <a:buChar char="•"/>
              <a:defRPr/>
            </a:pPr>
            <a:r>
              <a:rPr lang="en-GB" altLang="en-US" sz="2600" dirty="0"/>
              <a:t>Flexible</a:t>
            </a:r>
          </a:p>
          <a:p>
            <a:pPr marL="914400" lvl="1" indent="-457200">
              <a:spcBef>
                <a:spcPct val="20000"/>
              </a:spcBef>
              <a:buClr>
                <a:srgbClr val="C00000"/>
              </a:buClr>
              <a:buFont typeface="Arial" panose="020B0604020202020204" pitchFamily="34" charset="0"/>
              <a:buChar char="•"/>
              <a:defRPr/>
            </a:pPr>
            <a:r>
              <a:rPr lang="en-GB" altLang="en-US" sz="2600" dirty="0"/>
              <a:t>Owned by the individual</a:t>
            </a:r>
          </a:p>
          <a:p>
            <a:pPr marL="914400" lvl="1" indent="-457200">
              <a:spcBef>
                <a:spcPct val="20000"/>
              </a:spcBef>
              <a:buClr>
                <a:srgbClr val="C00000"/>
              </a:buClr>
              <a:buFont typeface="Arial" panose="020B0604020202020204" pitchFamily="34" charset="0"/>
              <a:buChar char="•"/>
              <a:defRPr/>
            </a:pPr>
            <a:endParaRPr lang="en-GB" altLang="en-US" sz="800" dirty="0"/>
          </a:p>
          <a:p>
            <a:pPr>
              <a:spcBef>
                <a:spcPct val="20000"/>
              </a:spcBef>
              <a:buClr>
                <a:srgbClr val="C00000"/>
              </a:buClr>
              <a:buFont typeface="Arial" panose="020B0604020202020204" pitchFamily="34" charset="0"/>
              <a:buChar char="–"/>
              <a:defRPr/>
            </a:pPr>
            <a:r>
              <a:rPr lang="en-GB" altLang="en-US" sz="2600" dirty="0"/>
              <a:t>Safety plan must be co-created, in order to be most effective.</a:t>
            </a:r>
          </a:p>
          <a:p>
            <a:pPr marL="171450" indent="-171450">
              <a:spcBef>
                <a:spcPct val="20000"/>
              </a:spcBef>
              <a:buClr>
                <a:srgbClr val="C00000"/>
              </a:buClr>
              <a:buFont typeface="Arial" panose="020B0604020202020204" pitchFamily="34" charset="0"/>
              <a:buChar char="–"/>
              <a:defRPr/>
            </a:pPr>
            <a:endParaRPr lang="en-GB" altLang="en-US" sz="800" dirty="0"/>
          </a:p>
          <a:p>
            <a:pPr>
              <a:spcBef>
                <a:spcPct val="20000"/>
              </a:spcBef>
              <a:buClr>
                <a:srgbClr val="C00000"/>
              </a:buClr>
              <a:buFont typeface="Arial" panose="020B0604020202020204" pitchFamily="34" charset="0"/>
              <a:buChar char="–"/>
              <a:defRPr/>
            </a:pPr>
            <a:r>
              <a:rPr lang="en-GB" altLang="en-US" sz="2600" dirty="0"/>
              <a:t>Safety plans need to be reviewed regularly</a:t>
            </a:r>
          </a:p>
          <a:p>
            <a:pPr>
              <a:spcBef>
                <a:spcPct val="20000"/>
              </a:spcBef>
              <a:buClr>
                <a:srgbClr val="C00000"/>
              </a:buClr>
              <a:buFont typeface="Arial" panose="020B0604020202020204" pitchFamily="34" charset="0"/>
              <a:buChar char="–"/>
              <a:defRPr/>
            </a:pPr>
            <a:endParaRPr lang="en-GB" altLang="en-US" sz="800" dirty="0"/>
          </a:p>
          <a:p>
            <a:pPr>
              <a:spcBef>
                <a:spcPct val="20000"/>
              </a:spcBef>
              <a:buClr>
                <a:srgbClr val="C00000"/>
              </a:buClr>
              <a:buFont typeface="Arial" panose="020B0604020202020204" pitchFamily="34" charset="0"/>
              <a:buChar char="–"/>
              <a:defRPr/>
            </a:pPr>
            <a:r>
              <a:rPr lang="en-GB" altLang="en-US" sz="2600" dirty="0"/>
              <a:t>Safety plans have been shown to decrease suicidal behaviour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148467A-ED74-4DB3-BDFA-2AD5C82FCE77}"/>
              </a:ext>
            </a:extLst>
          </p:cNvPr>
          <p:cNvSpPr/>
          <p:nvPr/>
        </p:nvSpPr>
        <p:spPr>
          <a:xfrm rot="5340000" flipH="1">
            <a:off x="5325269" y="81756"/>
            <a:ext cx="73025" cy="1293813"/>
          </a:xfrm>
          <a:prstGeom prst="rect">
            <a:avLst/>
          </a:prstGeom>
          <a:solidFill>
            <a:srgbClr val="E51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1987" name="Title 14">
            <a:extLst>
              <a:ext uri="{FF2B5EF4-FFF2-40B4-BE49-F238E27FC236}">
                <a16:creationId xmlns:a16="http://schemas.microsoft.com/office/drawing/2014/main" id="{5CFF3241-7F06-4905-8C22-26581E5A5768}"/>
              </a:ext>
            </a:extLst>
          </p:cNvPr>
          <p:cNvSpPr txBox="1">
            <a:spLocks/>
          </p:cNvSpPr>
          <p:nvPr/>
        </p:nvSpPr>
        <p:spPr bwMode="auto">
          <a:xfrm>
            <a:off x="1979613" y="-171450"/>
            <a:ext cx="864235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GB" altLang="en-US" sz="3600" b="1">
                <a:solidFill>
                  <a:srgbClr val="000000"/>
                </a:solidFill>
                <a:latin typeface="Arial" panose="020B0604020202020204" pitchFamily="34" charset="0"/>
                <a:cs typeface="Arial" panose="020B0604020202020204" pitchFamily="34" charset="0"/>
              </a:rPr>
              <a:t>Elements of safety plans</a:t>
            </a:r>
            <a:endParaRPr lang="en-GB" altLang="en-US" b="1">
              <a:solidFill>
                <a:srgbClr val="000000"/>
              </a:solidFill>
              <a:latin typeface="Arial" panose="020B0604020202020204" pitchFamily="34" charset="0"/>
              <a:cs typeface="Arial" panose="020B0604020202020204" pitchFamily="34" charset="0"/>
            </a:endParaRPr>
          </a:p>
        </p:txBody>
      </p:sp>
      <p:sp>
        <p:nvSpPr>
          <p:cNvPr id="51203" name="Content Placeholder 1">
            <a:extLst>
              <a:ext uri="{FF2B5EF4-FFF2-40B4-BE49-F238E27FC236}">
                <a16:creationId xmlns:a16="http://schemas.microsoft.com/office/drawing/2014/main" id="{4BC33C8D-A3DC-480B-A2F7-8B5D7E960E56}"/>
              </a:ext>
            </a:extLst>
          </p:cNvPr>
          <p:cNvSpPr txBox="1">
            <a:spLocks noChangeArrowheads="1"/>
          </p:cNvSpPr>
          <p:nvPr/>
        </p:nvSpPr>
        <p:spPr bwMode="auto">
          <a:xfrm>
            <a:off x="1619250" y="1890713"/>
            <a:ext cx="6985000" cy="4967287"/>
          </a:xfrm>
          <a:prstGeom prst="rect">
            <a:avLst/>
          </a:prstGeom>
          <a:noFill/>
          <a:ln>
            <a:noFill/>
          </a:ln>
        </p:spPr>
        <p:txBody>
          <a:bodyPr/>
          <a:lstStyle>
            <a:lvl1pPr marL="514350" indent="-514350">
              <a:defRPr sz="1200">
                <a:solidFill>
                  <a:schemeClr val="tx1"/>
                </a:solidFill>
                <a:latin typeface="Arial" panose="020B0604020202020204" pitchFamily="34" charset="0"/>
                <a:ea typeface="MS PGothic" panose="020B0600070205080204" pitchFamily="34" charset="-128"/>
              </a:defRPr>
            </a:lvl1pPr>
            <a:lvl2pPr marL="742950" indent="-285750">
              <a:defRPr sz="1200">
                <a:solidFill>
                  <a:schemeClr val="tx1"/>
                </a:solidFill>
                <a:latin typeface="Arial" panose="020B0604020202020204" pitchFamily="34" charset="0"/>
                <a:ea typeface="MS PGothic" panose="020B0600070205080204" pitchFamily="34" charset="-128"/>
              </a:defRPr>
            </a:lvl2pPr>
            <a:lvl3pPr marL="1143000" indent="-228600">
              <a:defRPr sz="1200">
                <a:solidFill>
                  <a:schemeClr val="tx1"/>
                </a:solidFill>
                <a:latin typeface="Arial" panose="020B0604020202020204" pitchFamily="34" charset="0"/>
                <a:ea typeface="MS PGothic" panose="020B0600070205080204" pitchFamily="34" charset="-128"/>
              </a:defRPr>
            </a:lvl3pPr>
            <a:lvl4pPr marL="1600200" indent="-228600">
              <a:defRPr sz="1200">
                <a:solidFill>
                  <a:schemeClr val="tx1"/>
                </a:solidFill>
                <a:latin typeface="Arial" panose="020B0604020202020204" pitchFamily="34" charset="0"/>
                <a:ea typeface="MS PGothic" panose="020B0600070205080204" pitchFamily="34" charset="-128"/>
              </a:defRPr>
            </a:lvl4pPr>
            <a:lvl5pPr marL="2057400" indent="-228600">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pPr marL="0" indent="0">
              <a:spcBef>
                <a:spcPct val="20000"/>
              </a:spcBef>
              <a:buClr>
                <a:srgbClr val="C00000"/>
              </a:buClr>
              <a:defRPr/>
            </a:pPr>
            <a:r>
              <a:rPr lang="en-GB" altLang="en-US" sz="2800" b="1" dirty="0"/>
              <a:t>A safety plan should include…</a:t>
            </a:r>
          </a:p>
          <a:p>
            <a:pPr>
              <a:spcBef>
                <a:spcPct val="20000"/>
              </a:spcBef>
              <a:buClr>
                <a:srgbClr val="C00000"/>
              </a:buClr>
              <a:buFont typeface="Arial" panose="020B0604020202020204" pitchFamily="34" charset="0"/>
              <a:buChar char="•"/>
              <a:defRPr/>
            </a:pPr>
            <a:endParaRPr lang="en-GB" altLang="en-US" sz="2800" dirty="0"/>
          </a:p>
          <a:p>
            <a:pPr>
              <a:spcBef>
                <a:spcPct val="20000"/>
              </a:spcBef>
              <a:buClr>
                <a:srgbClr val="C00000"/>
              </a:buClr>
              <a:buFont typeface="Arial" panose="020B0604020202020204" pitchFamily="34" charset="0"/>
              <a:buChar char="–"/>
              <a:defRPr/>
            </a:pPr>
            <a:r>
              <a:rPr lang="en-GB" altLang="en-US" sz="2800" dirty="0"/>
              <a:t>How to get through right now</a:t>
            </a:r>
          </a:p>
          <a:p>
            <a:pPr>
              <a:spcBef>
                <a:spcPct val="20000"/>
              </a:spcBef>
              <a:buClr>
                <a:srgbClr val="C00000"/>
              </a:buClr>
              <a:buFont typeface="Arial" panose="020B0604020202020204" pitchFamily="34" charset="0"/>
              <a:buChar char="–"/>
              <a:defRPr/>
            </a:pPr>
            <a:r>
              <a:rPr lang="en-GB" altLang="en-US" sz="2800" dirty="0"/>
              <a:t>How to make their situation safer</a:t>
            </a:r>
          </a:p>
          <a:p>
            <a:pPr>
              <a:spcBef>
                <a:spcPct val="20000"/>
              </a:spcBef>
              <a:buClr>
                <a:srgbClr val="C00000"/>
              </a:buClr>
              <a:buFont typeface="Arial" panose="020B0604020202020204" pitchFamily="34" charset="0"/>
              <a:buChar char="–"/>
              <a:defRPr/>
            </a:pPr>
            <a:r>
              <a:rPr lang="en-GB" altLang="en-US" sz="2800" dirty="0"/>
              <a:t>Things to lift or calm their mood</a:t>
            </a:r>
          </a:p>
          <a:p>
            <a:pPr>
              <a:spcBef>
                <a:spcPct val="20000"/>
              </a:spcBef>
              <a:buClr>
                <a:srgbClr val="C00000"/>
              </a:buClr>
              <a:buFont typeface="Arial" panose="020B0604020202020204" pitchFamily="34" charset="0"/>
              <a:buChar char="–"/>
              <a:defRPr/>
            </a:pPr>
            <a:r>
              <a:rPr lang="en-GB" altLang="en-US" sz="2800" dirty="0"/>
              <a:t>Things to distract them</a:t>
            </a:r>
          </a:p>
          <a:p>
            <a:pPr>
              <a:spcBef>
                <a:spcPct val="20000"/>
              </a:spcBef>
              <a:buClr>
                <a:srgbClr val="C00000"/>
              </a:buClr>
              <a:buFont typeface="Arial" panose="020B0604020202020204" pitchFamily="34" charset="0"/>
              <a:buChar char="–"/>
              <a:defRPr/>
            </a:pPr>
            <a:r>
              <a:rPr lang="en-GB" altLang="en-US" sz="2800" dirty="0"/>
              <a:t>People who can provide support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F1F1B97-A641-4FAD-AA9C-8018B9A5D1EA}"/>
              </a:ext>
            </a:extLst>
          </p:cNvPr>
          <p:cNvSpPr/>
          <p:nvPr/>
        </p:nvSpPr>
        <p:spPr>
          <a:xfrm rot="5340000">
            <a:off x="1367631" y="224632"/>
            <a:ext cx="60325" cy="1284288"/>
          </a:xfrm>
          <a:prstGeom prst="rect">
            <a:avLst/>
          </a:prstGeom>
          <a:solidFill>
            <a:srgbClr val="EE2A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350">
              <a:solidFill>
                <a:srgbClr val="FFFFFF"/>
              </a:solidFill>
              <a:latin typeface="Arial"/>
            </a:endParaRPr>
          </a:p>
        </p:txBody>
      </p:sp>
      <p:sp>
        <p:nvSpPr>
          <p:cNvPr id="2" name="Title 1">
            <a:extLst>
              <a:ext uri="{FF2B5EF4-FFF2-40B4-BE49-F238E27FC236}">
                <a16:creationId xmlns:a16="http://schemas.microsoft.com/office/drawing/2014/main" id="{47888A15-05A9-4217-86C5-0304F19E5921}"/>
              </a:ext>
            </a:extLst>
          </p:cNvPr>
          <p:cNvSpPr txBox="1">
            <a:spLocks/>
          </p:cNvSpPr>
          <p:nvPr/>
        </p:nvSpPr>
        <p:spPr>
          <a:xfrm>
            <a:off x="628650" y="188913"/>
            <a:ext cx="8385175" cy="1279525"/>
          </a:xfrm>
          <a:prstGeom prst="rect">
            <a:avLst/>
          </a:prstGeom>
        </p:spPr>
        <p:txBody>
          <a:bodyPr lIns="68580" tIns="34290" rIns="68580" bIns="3429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800">
              <a:defRPr/>
            </a:pPr>
            <a:r>
              <a:rPr lang="en-GB" altLang="en-US" sz="3700" b="1" dirty="0">
                <a:solidFill>
                  <a:sysClr val="windowText" lastClr="000000"/>
                </a:solidFill>
                <a:cs typeface="Calibri" panose="020F0502020204030204" pitchFamily="34" charset="0"/>
              </a:rPr>
              <a:t>Self Care</a:t>
            </a:r>
            <a:r>
              <a:rPr lang="en-GB" altLang="en-US" sz="3300" b="1" dirty="0">
                <a:solidFill>
                  <a:sysClr val="windowText" lastClr="000000"/>
                </a:solidFill>
                <a:cs typeface="Calibri" panose="020F0502020204030204" pitchFamily="34" charset="0"/>
              </a:rPr>
              <a:t> </a:t>
            </a:r>
          </a:p>
          <a:p>
            <a:pPr defTabSz="685800">
              <a:defRPr/>
            </a:pPr>
            <a:r>
              <a:rPr lang="en-GB" altLang="en-US" sz="3300" b="1" dirty="0">
                <a:solidFill>
                  <a:sysClr val="windowText" lastClr="000000"/>
                </a:solidFill>
                <a:cs typeface="Calibri" panose="020F0502020204030204" pitchFamily="34" charset="0"/>
              </a:rPr>
              <a:t> </a:t>
            </a:r>
            <a:endParaRPr lang="en-GB" sz="3300" b="1" dirty="0">
              <a:solidFill>
                <a:sysClr val="windowText" lastClr="000000"/>
              </a:solidFill>
              <a:cs typeface="Calibri" panose="020F0502020204030204" pitchFamily="34" charset="0"/>
            </a:endParaRPr>
          </a:p>
        </p:txBody>
      </p:sp>
      <p:sp>
        <p:nvSpPr>
          <p:cNvPr id="44036" name="Content Placeholder 2">
            <a:extLst>
              <a:ext uri="{FF2B5EF4-FFF2-40B4-BE49-F238E27FC236}">
                <a16:creationId xmlns:a16="http://schemas.microsoft.com/office/drawing/2014/main" id="{76471515-4282-43A8-9B95-93B57CDC9483}"/>
              </a:ext>
            </a:extLst>
          </p:cNvPr>
          <p:cNvSpPr txBox="1">
            <a:spLocks noChangeArrowheads="1"/>
          </p:cNvSpPr>
          <p:nvPr/>
        </p:nvSpPr>
        <p:spPr bwMode="auto">
          <a:xfrm>
            <a:off x="415925" y="1784350"/>
            <a:ext cx="8597900" cy="381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171450" indent="-171450" defTabSz="685800">
              <a:spcBef>
                <a:spcPct val="20000"/>
              </a:spcBef>
              <a:buFont typeface="Arial" panose="020B0604020202020204" pitchFamily="34" charset="0"/>
              <a:buChar char="•"/>
              <a:defRPr sz="3200">
                <a:solidFill>
                  <a:schemeClr val="tx1"/>
                </a:solidFill>
                <a:latin typeface="Calibri" panose="020F0502020204030204" pitchFamily="34" charset="0"/>
              </a:defRPr>
            </a:lvl1pPr>
            <a:lvl2pPr marL="685800" indent="-228600" defTabSz="6858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6858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6858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6858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6858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6858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6858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6858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90000"/>
              </a:lnSpc>
              <a:spcBef>
                <a:spcPts val="750"/>
              </a:spcBef>
              <a:buClr>
                <a:srgbClr val="EF1829"/>
              </a:buClr>
              <a:buFont typeface="Arial" panose="020B0604020202020204" pitchFamily="34" charset="0"/>
              <a:buNone/>
            </a:pPr>
            <a:endParaRPr lang="en-GB" altLang="en-US" sz="2400" b="1">
              <a:solidFill>
                <a:srgbClr val="7F7F7F"/>
              </a:solidFill>
              <a:cs typeface="Geneva" charset="0"/>
            </a:endParaRPr>
          </a:p>
        </p:txBody>
      </p:sp>
      <p:pic>
        <p:nvPicPr>
          <p:cNvPr id="44037" name="Content Placeholder 4" descr="A close up of an animal&#10;&#10;Description automatically generated">
            <a:extLst>
              <a:ext uri="{FF2B5EF4-FFF2-40B4-BE49-F238E27FC236}">
                <a16:creationId xmlns:a16="http://schemas.microsoft.com/office/drawing/2014/main" id="{19D3853D-DF0A-4914-B306-A36268876A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175" y="1231900"/>
            <a:ext cx="8964613" cy="503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82594B1-430B-4EC6-A430-D72B952AD079}"/>
              </a:ext>
            </a:extLst>
          </p:cNvPr>
          <p:cNvSpPr/>
          <p:nvPr/>
        </p:nvSpPr>
        <p:spPr>
          <a:xfrm rot="5340000">
            <a:off x="1367631" y="224632"/>
            <a:ext cx="60325" cy="1284288"/>
          </a:xfrm>
          <a:prstGeom prst="rect">
            <a:avLst/>
          </a:prstGeom>
          <a:solidFill>
            <a:srgbClr val="EE2A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350">
              <a:solidFill>
                <a:srgbClr val="FFFFFF"/>
              </a:solidFill>
              <a:latin typeface="Arial"/>
            </a:endParaRPr>
          </a:p>
        </p:txBody>
      </p:sp>
      <p:sp>
        <p:nvSpPr>
          <p:cNvPr id="2" name="Title 1">
            <a:extLst>
              <a:ext uri="{FF2B5EF4-FFF2-40B4-BE49-F238E27FC236}">
                <a16:creationId xmlns:a16="http://schemas.microsoft.com/office/drawing/2014/main" id="{93BA3E05-F24A-4944-9308-BAC91B43E608}"/>
              </a:ext>
            </a:extLst>
          </p:cNvPr>
          <p:cNvSpPr txBox="1">
            <a:spLocks/>
          </p:cNvSpPr>
          <p:nvPr/>
        </p:nvSpPr>
        <p:spPr>
          <a:xfrm>
            <a:off x="628650" y="333375"/>
            <a:ext cx="8385175" cy="1135063"/>
          </a:xfrm>
          <a:prstGeom prst="rect">
            <a:avLst/>
          </a:prstGeom>
        </p:spPr>
        <p:txBody>
          <a:bodyPr lIns="68580" tIns="34290" rIns="68580" bIns="3429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800">
              <a:defRPr/>
            </a:pPr>
            <a:r>
              <a:rPr lang="en-GB" altLang="en-US" sz="3700" b="1" dirty="0">
                <a:solidFill>
                  <a:sysClr val="windowText" lastClr="000000"/>
                </a:solidFill>
                <a:cs typeface="Calibri" panose="020F0502020204030204" pitchFamily="34" charset="0"/>
              </a:rPr>
              <a:t>Self Care – using CALMER </a:t>
            </a:r>
          </a:p>
          <a:p>
            <a:pPr defTabSz="685800">
              <a:defRPr/>
            </a:pPr>
            <a:r>
              <a:rPr lang="en-GB" altLang="en-US" sz="3300" b="1" dirty="0">
                <a:solidFill>
                  <a:sysClr val="windowText" lastClr="000000"/>
                </a:solidFill>
                <a:cs typeface="Calibri" panose="020F0502020204030204" pitchFamily="34" charset="0"/>
              </a:rPr>
              <a:t> </a:t>
            </a:r>
            <a:endParaRPr lang="en-GB" sz="3300" b="1" dirty="0">
              <a:solidFill>
                <a:sysClr val="windowText" lastClr="000000"/>
              </a:solidFill>
              <a:cs typeface="Calibri" panose="020F0502020204030204" pitchFamily="34" charset="0"/>
            </a:endParaRPr>
          </a:p>
        </p:txBody>
      </p:sp>
      <p:sp>
        <p:nvSpPr>
          <p:cNvPr id="46084" name="Content Placeholder 2">
            <a:extLst>
              <a:ext uri="{FF2B5EF4-FFF2-40B4-BE49-F238E27FC236}">
                <a16:creationId xmlns:a16="http://schemas.microsoft.com/office/drawing/2014/main" id="{3ABF616E-3097-40F2-8DD3-666831171B1D}"/>
              </a:ext>
            </a:extLst>
          </p:cNvPr>
          <p:cNvSpPr txBox="1">
            <a:spLocks noChangeArrowheads="1"/>
          </p:cNvSpPr>
          <p:nvPr/>
        </p:nvSpPr>
        <p:spPr bwMode="auto">
          <a:xfrm>
            <a:off x="415925" y="1279525"/>
            <a:ext cx="8597900"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marL="171450" indent="-171450" defTabSz="685800">
              <a:spcBef>
                <a:spcPct val="20000"/>
              </a:spcBef>
              <a:buFont typeface="Arial" panose="020B0604020202020204" pitchFamily="34" charset="0"/>
              <a:buChar char="•"/>
              <a:defRPr sz="3200">
                <a:solidFill>
                  <a:schemeClr val="tx1"/>
                </a:solidFill>
                <a:latin typeface="Calibri" panose="020F0502020204030204" pitchFamily="34" charset="0"/>
              </a:defRPr>
            </a:lvl1pPr>
            <a:lvl2pPr marL="685800" indent="-228600" defTabSz="6858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defTabSz="6858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defTabSz="6858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defTabSz="6858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6858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6858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6858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6858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90000"/>
              </a:lnSpc>
              <a:spcBef>
                <a:spcPts val="750"/>
              </a:spcBef>
              <a:buClr>
                <a:srgbClr val="EF1829"/>
              </a:buClr>
              <a:buFont typeface="Arial" panose="020B0604020202020204" pitchFamily="34" charset="0"/>
              <a:buNone/>
            </a:pPr>
            <a:endParaRPr lang="en-GB" altLang="en-US" sz="2400" b="1">
              <a:solidFill>
                <a:srgbClr val="7F7F7F"/>
              </a:solidFill>
              <a:cs typeface="Geneva" charset="0"/>
            </a:endParaRPr>
          </a:p>
          <a:p>
            <a:pPr eaLnBrk="1" hangingPunct="1">
              <a:lnSpc>
                <a:spcPct val="90000"/>
              </a:lnSpc>
              <a:spcBef>
                <a:spcPts val="750"/>
              </a:spcBef>
              <a:buClr>
                <a:srgbClr val="EF1829"/>
              </a:buClr>
              <a:buFont typeface="Arial" panose="020B0604020202020204" pitchFamily="34" charset="0"/>
              <a:buNone/>
            </a:pPr>
            <a:r>
              <a:rPr lang="en-GB" altLang="en-US" b="1">
                <a:solidFill>
                  <a:srgbClr val="C00000"/>
                </a:solidFill>
                <a:cs typeface="Geneva" charset="0"/>
              </a:rPr>
              <a:t>C</a:t>
            </a:r>
            <a:r>
              <a:rPr lang="en-GB" altLang="en-US">
                <a:cs typeface="Geneva" charset="0"/>
              </a:rPr>
              <a:t>onsider 	   </a:t>
            </a:r>
            <a:r>
              <a:rPr lang="en-GB" altLang="en-US" sz="2600">
                <a:cs typeface="Geneva" charset="0"/>
              </a:rPr>
              <a:t>the challenges and what causes you stress</a:t>
            </a:r>
          </a:p>
          <a:p>
            <a:pPr eaLnBrk="1" hangingPunct="1">
              <a:lnSpc>
                <a:spcPct val="90000"/>
              </a:lnSpc>
              <a:spcBef>
                <a:spcPts val="750"/>
              </a:spcBef>
              <a:buClr>
                <a:srgbClr val="EF1829"/>
              </a:buClr>
              <a:buFont typeface="Arial" panose="020B0604020202020204" pitchFamily="34" charset="0"/>
              <a:buNone/>
            </a:pPr>
            <a:r>
              <a:rPr lang="en-GB" altLang="en-US" b="1">
                <a:solidFill>
                  <a:srgbClr val="C00000"/>
                </a:solidFill>
                <a:cs typeface="Geneva" charset="0"/>
              </a:rPr>
              <a:t>A</a:t>
            </a:r>
            <a:r>
              <a:rPr lang="en-GB" altLang="en-US">
                <a:cs typeface="Geneva" charset="0"/>
              </a:rPr>
              <a:t>cknowledge</a:t>
            </a:r>
            <a:r>
              <a:rPr lang="en-GB" altLang="en-US" sz="2400">
                <a:cs typeface="Geneva" charset="0"/>
              </a:rPr>
              <a:t>  </a:t>
            </a:r>
            <a:r>
              <a:rPr lang="en-GB" altLang="en-US" sz="2600">
                <a:cs typeface="Geneva" charset="0"/>
              </a:rPr>
              <a:t>the impact that stress can have on you</a:t>
            </a:r>
          </a:p>
          <a:p>
            <a:pPr eaLnBrk="1" hangingPunct="1">
              <a:lnSpc>
                <a:spcPct val="90000"/>
              </a:lnSpc>
              <a:spcBef>
                <a:spcPts val="750"/>
              </a:spcBef>
              <a:buClr>
                <a:srgbClr val="EF1829"/>
              </a:buClr>
              <a:buFont typeface="Arial" panose="020B0604020202020204" pitchFamily="34" charset="0"/>
              <a:buNone/>
            </a:pPr>
            <a:r>
              <a:rPr lang="en-GB" altLang="en-US" b="1">
                <a:solidFill>
                  <a:srgbClr val="C00000"/>
                </a:solidFill>
                <a:cs typeface="Geneva" charset="0"/>
              </a:rPr>
              <a:t>L</a:t>
            </a:r>
            <a:r>
              <a:rPr lang="en-GB" altLang="en-US">
                <a:cs typeface="Geneva" charset="0"/>
              </a:rPr>
              <a:t>isten</a:t>
            </a:r>
            <a:r>
              <a:rPr lang="en-GB" altLang="en-US" sz="2800">
                <a:cs typeface="Geneva" charset="0"/>
              </a:rPr>
              <a:t> </a:t>
            </a:r>
            <a:r>
              <a:rPr lang="en-GB" altLang="en-US" sz="2400">
                <a:cs typeface="Geneva" charset="0"/>
              </a:rPr>
              <a:t>		    </a:t>
            </a:r>
            <a:r>
              <a:rPr lang="en-GB" altLang="en-US" sz="2600">
                <a:cs typeface="Geneva" charset="0"/>
              </a:rPr>
              <a:t>with empathy to what you need</a:t>
            </a:r>
          </a:p>
          <a:p>
            <a:pPr eaLnBrk="1" hangingPunct="1">
              <a:lnSpc>
                <a:spcPct val="90000"/>
              </a:lnSpc>
              <a:spcBef>
                <a:spcPts val="750"/>
              </a:spcBef>
              <a:buClr>
                <a:srgbClr val="EF1829"/>
              </a:buClr>
              <a:buFont typeface="Arial" panose="020B0604020202020204" pitchFamily="34" charset="0"/>
              <a:buNone/>
            </a:pPr>
            <a:r>
              <a:rPr lang="en-GB" altLang="en-US" b="1">
                <a:solidFill>
                  <a:srgbClr val="C00000"/>
                </a:solidFill>
                <a:cs typeface="Geneva" charset="0"/>
              </a:rPr>
              <a:t>M</a:t>
            </a:r>
            <a:r>
              <a:rPr lang="en-GB" altLang="en-US">
                <a:cs typeface="Geneva" charset="0"/>
              </a:rPr>
              <a:t>anage 	   </a:t>
            </a:r>
            <a:r>
              <a:rPr lang="en-GB" altLang="en-US" sz="2600">
                <a:cs typeface="Geneva" charset="0"/>
              </a:rPr>
              <a:t>the situation to reduce the stress</a:t>
            </a:r>
          </a:p>
          <a:p>
            <a:pPr eaLnBrk="1" hangingPunct="1">
              <a:lnSpc>
                <a:spcPct val="90000"/>
              </a:lnSpc>
              <a:spcBef>
                <a:spcPts val="750"/>
              </a:spcBef>
              <a:buClr>
                <a:srgbClr val="EF1829"/>
              </a:buClr>
              <a:buFont typeface="Arial" panose="020B0604020202020204" pitchFamily="34" charset="0"/>
              <a:buNone/>
            </a:pPr>
            <a:r>
              <a:rPr lang="en-GB" altLang="en-US" b="1">
                <a:solidFill>
                  <a:srgbClr val="C00000"/>
                </a:solidFill>
                <a:cs typeface="Geneva" charset="0"/>
              </a:rPr>
              <a:t>E</a:t>
            </a:r>
            <a:r>
              <a:rPr lang="en-GB" altLang="en-US">
                <a:cs typeface="Geneva" charset="0"/>
              </a:rPr>
              <a:t>nable </a:t>
            </a:r>
            <a:r>
              <a:rPr lang="en-GB" altLang="en-US" sz="2400">
                <a:cs typeface="Geneva" charset="0"/>
              </a:rPr>
              <a:t>                </a:t>
            </a:r>
            <a:r>
              <a:rPr lang="en-GB" altLang="en-US" sz="2600">
                <a:cs typeface="Geneva" charset="0"/>
              </a:rPr>
              <a:t>access to additional support</a:t>
            </a:r>
          </a:p>
          <a:p>
            <a:pPr eaLnBrk="1" hangingPunct="1">
              <a:lnSpc>
                <a:spcPct val="90000"/>
              </a:lnSpc>
              <a:spcBef>
                <a:spcPts val="750"/>
              </a:spcBef>
              <a:buClr>
                <a:srgbClr val="EF1829"/>
              </a:buClr>
              <a:buFont typeface="Arial" panose="020B0604020202020204" pitchFamily="34" charset="0"/>
              <a:buNone/>
            </a:pPr>
            <a:r>
              <a:rPr lang="en-GB" altLang="en-US" b="1">
                <a:solidFill>
                  <a:srgbClr val="C00000"/>
                </a:solidFill>
                <a:cs typeface="Geneva" charset="0"/>
              </a:rPr>
              <a:t>R</a:t>
            </a:r>
            <a:r>
              <a:rPr lang="en-GB" altLang="en-US">
                <a:cs typeface="Geneva" charset="0"/>
              </a:rPr>
              <a:t>esource </a:t>
            </a:r>
            <a:r>
              <a:rPr lang="en-GB" altLang="en-US" sz="2400">
                <a:cs typeface="Geneva" charset="0"/>
              </a:rPr>
              <a:t>	    </a:t>
            </a:r>
            <a:r>
              <a:rPr lang="en-GB" altLang="en-US" sz="2600">
                <a:cs typeface="Geneva" charset="0"/>
              </a:rPr>
              <a:t>recognise that providing support can create     			    many familiar and unfamiliar emotions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4FC6F12-63E4-4BF4-9B6A-B4CD1F4C1625}"/>
              </a:ext>
            </a:extLst>
          </p:cNvPr>
          <p:cNvSpPr/>
          <p:nvPr/>
        </p:nvSpPr>
        <p:spPr>
          <a:xfrm rot="5340000" flipH="1">
            <a:off x="2684463" y="71437"/>
            <a:ext cx="103188" cy="1655763"/>
          </a:xfrm>
          <a:prstGeom prst="rect">
            <a:avLst/>
          </a:prstGeom>
          <a:solidFill>
            <a:srgbClr val="EE2A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350">
              <a:solidFill>
                <a:srgbClr val="FFFFFF"/>
              </a:solidFill>
              <a:latin typeface="Arial"/>
            </a:endParaRPr>
          </a:p>
        </p:txBody>
      </p:sp>
      <p:sp>
        <p:nvSpPr>
          <p:cNvPr id="48131" name="Title 1">
            <a:extLst>
              <a:ext uri="{FF2B5EF4-FFF2-40B4-BE49-F238E27FC236}">
                <a16:creationId xmlns:a16="http://schemas.microsoft.com/office/drawing/2014/main" id="{18DAE212-36C5-4D4F-9F3C-58C9AA850909}"/>
              </a:ext>
            </a:extLst>
          </p:cNvPr>
          <p:cNvSpPr>
            <a:spLocks noGrp="1" noChangeArrowheads="1"/>
          </p:cNvSpPr>
          <p:nvPr>
            <p:ph type="title" idx="4294967295"/>
          </p:nvPr>
        </p:nvSpPr>
        <p:spPr>
          <a:xfrm>
            <a:off x="250825" y="0"/>
            <a:ext cx="8713788" cy="1377950"/>
          </a:xfrm>
        </p:spPr>
        <p:txBody>
          <a:bodyPr/>
          <a:lstStyle/>
          <a:p>
            <a:r>
              <a:rPr lang="en-GB" altLang="en-US" b="1"/>
              <a:t>Some top tips for remaining resilient</a:t>
            </a:r>
          </a:p>
        </p:txBody>
      </p:sp>
      <p:sp>
        <p:nvSpPr>
          <p:cNvPr id="3" name="Content Placeholder 2">
            <a:extLst>
              <a:ext uri="{FF2B5EF4-FFF2-40B4-BE49-F238E27FC236}">
                <a16:creationId xmlns:a16="http://schemas.microsoft.com/office/drawing/2014/main" id="{FF4FC695-BC52-491F-A30C-D71D6C991B08}"/>
              </a:ext>
            </a:extLst>
          </p:cNvPr>
          <p:cNvSpPr>
            <a:spLocks noGrp="1"/>
          </p:cNvSpPr>
          <p:nvPr>
            <p:ph idx="4294967295"/>
          </p:nvPr>
        </p:nvSpPr>
        <p:spPr>
          <a:xfrm>
            <a:off x="90488" y="1119188"/>
            <a:ext cx="8963025" cy="4619625"/>
          </a:xfrm>
        </p:spPr>
        <p:txBody>
          <a:bodyPr/>
          <a:lstStyle/>
          <a:p>
            <a:pPr>
              <a:buClr>
                <a:srgbClr val="EF1829"/>
              </a:buClr>
              <a:buFont typeface="Calibri" panose="020F0502020204030204" pitchFamily="34" charset="0"/>
              <a:buChar char="–"/>
              <a:defRPr/>
            </a:pPr>
            <a:r>
              <a:rPr lang="en-GB" sz="2600" dirty="0">
                <a:latin typeface="Arial" panose="020B0604020202020204" pitchFamily="34" charset="0"/>
                <a:cs typeface="Arial" panose="020B0604020202020204" pitchFamily="34" charset="0"/>
              </a:rPr>
              <a:t>These conversations can be one of the most difficult encounters to bear witness to, can elicit strong emotions and leave the us with an over developed sense of responsibility</a:t>
            </a:r>
          </a:p>
          <a:p>
            <a:pPr>
              <a:buClr>
                <a:srgbClr val="EF1829"/>
              </a:buClr>
              <a:buFont typeface="Calibri" panose="020F0502020204030204" pitchFamily="34" charset="0"/>
              <a:buChar char="–"/>
              <a:defRPr/>
            </a:pPr>
            <a:endParaRPr lang="en-GB" sz="800" dirty="0">
              <a:latin typeface="Arial" panose="020B0604020202020204" pitchFamily="34" charset="0"/>
              <a:cs typeface="Arial" panose="020B0604020202020204" pitchFamily="34" charset="0"/>
            </a:endParaRPr>
          </a:p>
          <a:p>
            <a:pPr>
              <a:buClr>
                <a:srgbClr val="EF1829"/>
              </a:buClr>
              <a:buFont typeface="Calibri" panose="020F0502020204030204" pitchFamily="34" charset="0"/>
              <a:buChar char="–"/>
              <a:defRPr/>
            </a:pPr>
            <a:r>
              <a:rPr lang="en-GB" sz="2600" dirty="0">
                <a:latin typeface="Arial" panose="020B0604020202020204" pitchFamily="34" charset="0"/>
                <a:cs typeface="Arial" panose="020B0604020202020204" pitchFamily="34" charset="0"/>
              </a:rPr>
              <a:t>It is important not to mirror their sense of isolation, maximise support and advice whenever you can remember the importance of involving others</a:t>
            </a:r>
          </a:p>
          <a:p>
            <a:pPr>
              <a:buClr>
                <a:srgbClr val="EF1829"/>
              </a:buClr>
              <a:buFont typeface="Calibri" panose="020F0502020204030204" pitchFamily="34" charset="0"/>
              <a:buChar char="–"/>
              <a:defRPr/>
            </a:pPr>
            <a:endParaRPr lang="en-GB" sz="800" dirty="0">
              <a:latin typeface="Arial" panose="020B0604020202020204" pitchFamily="34" charset="0"/>
              <a:cs typeface="Arial" panose="020B0604020202020204" pitchFamily="34" charset="0"/>
            </a:endParaRPr>
          </a:p>
          <a:p>
            <a:pPr>
              <a:buClr>
                <a:srgbClr val="EF1829"/>
              </a:buClr>
              <a:buFont typeface="Calibri" panose="020F0502020204030204" pitchFamily="34" charset="0"/>
              <a:buChar char="–"/>
              <a:defRPr/>
            </a:pPr>
            <a:r>
              <a:rPr lang="en-GB" sz="2600" dirty="0">
                <a:latin typeface="Arial" panose="020B0604020202020204" pitchFamily="34" charset="0"/>
                <a:cs typeface="Arial" panose="020B0604020202020204" pitchFamily="34" charset="0"/>
              </a:rPr>
              <a:t>It is ‘normal’ to wonder if ‘I could have done more’</a:t>
            </a:r>
          </a:p>
          <a:p>
            <a:pPr>
              <a:buClr>
                <a:srgbClr val="EF1829"/>
              </a:buClr>
              <a:buFont typeface="Calibri" panose="020F0502020204030204" pitchFamily="34" charset="0"/>
              <a:buChar char="–"/>
              <a:defRPr/>
            </a:pPr>
            <a:endParaRPr lang="en-GB" sz="800" dirty="0">
              <a:latin typeface="Arial" panose="020B0604020202020204" pitchFamily="34" charset="0"/>
              <a:cs typeface="Arial" panose="020B0604020202020204" pitchFamily="34" charset="0"/>
            </a:endParaRPr>
          </a:p>
          <a:p>
            <a:pPr>
              <a:buClr>
                <a:srgbClr val="EF1829"/>
              </a:buClr>
              <a:buFont typeface="Calibri" panose="020F0502020204030204" pitchFamily="34" charset="0"/>
              <a:buChar char="–"/>
              <a:defRPr/>
            </a:pPr>
            <a:r>
              <a:rPr lang="en-GB" sz="2600" dirty="0">
                <a:latin typeface="Arial" panose="020B0604020202020204" pitchFamily="34" charset="0"/>
                <a:cs typeface="Arial" panose="020B0604020202020204" pitchFamily="34" charset="0"/>
              </a:rPr>
              <a:t>Avoid worrying about saying the ‘wrong’ thing – an effective response is more about listening with empathy, compassion and understanding</a:t>
            </a:r>
          </a:p>
          <a:p>
            <a:pPr marL="0" indent="0">
              <a:buFont typeface="Arial" panose="020B0604020202020204" pitchFamily="34" charset="0"/>
              <a:buNone/>
              <a:defRPr/>
            </a:pP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riangle 6">
            <a:extLst>
              <a:ext uri="{FF2B5EF4-FFF2-40B4-BE49-F238E27FC236}">
                <a16:creationId xmlns:a16="http://schemas.microsoft.com/office/drawing/2014/main" id="{75A032F8-BDC1-4D3D-BCC4-13E3BBA82556}"/>
              </a:ext>
            </a:extLst>
          </p:cNvPr>
          <p:cNvSpPr/>
          <p:nvPr/>
        </p:nvSpPr>
        <p:spPr>
          <a:xfrm rot="5400000">
            <a:off x="1657350" y="2971800"/>
            <a:ext cx="3690938" cy="1868488"/>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eaLnBrk="1" fontAlgn="auto" hangingPunct="1">
              <a:spcBef>
                <a:spcPts val="0"/>
              </a:spcBef>
              <a:spcAft>
                <a:spcPts val="0"/>
              </a:spcAft>
              <a:defRPr/>
            </a:pPr>
            <a:endParaRPr lang="sv-SE" sz="1350">
              <a:solidFill>
                <a:srgbClr val="FFFFFF"/>
              </a:solidFill>
            </a:endParaRPr>
          </a:p>
        </p:txBody>
      </p:sp>
      <p:sp>
        <p:nvSpPr>
          <p:cNvPr id="25603" name="Text Placeholder 1">
            <a:extLst>
              <a:ext uri="{FF2B5EF4-FFF2-40B4-BE49-F238E27FC236}">
                <a16:creationId xmlns:a16="http://schemas.microsoft.com/office/drawing/2014/main" id="{2D58B642-F336-42B3-B6A4-4E7748FC8344}"/>
              </a:ext>
            </a:extLst>
          </p:cNvPr>
          <p:cNvSpPr>
            <a:spLocks noGrp="1" noChangeArrowheads="1"/>
          </p:cNvSpPr>
          <p:nvPr>
            <p:ph type="body" sz="quarter" idx="10"/>
          </p:nvPr>
        </p:nvSpPr>
        <p:spPr bwMode="auto">
          <a:xfrm>
            <a:off x="179388" y="644525"/>
            <a:ext cx="3529012" cy="4495800"/>
          </a:xfrm>
        </p:spPr>
        <p:txBody>
          <a:bodyPr wrap="square" numCol="1" compatLnSpc="1">
            <a:prstTxWarp prst="textNoShape">
              <a:avLst/>
            </a:prstTxWarp>
          </a:bodyPr>
          <a:lstStyle/>
          <a:p>
            <a:pPr eaLnBrk="1" hangingPunct="1"/>
            <a:r>
              <a:rPr lang="en-US" altLang="en-US" sz="1800"/>
              <a:t>Priority action areas:</a:t>
            </a:r>
          </a:p>
          <a:p>
            <a:pPr lvl="1" eaLnBrk="1" hangingPunct="1">
              <a:buFont typeface="Calibri" panose="020F0502020204030204" pitchFamily="34" charset="0"/>
              <a:buAutoNum type="arabicPeriod"/>
            </a:pPr>
            <a:r>
              <a:rPr lang="en-US" altLang="en-US" sz="1800"/>
              <a:t>Guarantee a basic level of psychosocial support and integrate mental health and  psychosocial support across sectors</a:t>
            </a:r>
          </a:p>
          <a:p>
            <a:pPr lvl="1" eaLnBrk="1" hangingPunct="1">
              <a:buFont typeface="Calibri" panose="020F0502020204030204" pitchFamily="34" charset="0"/>
              <a:buAutoNum type="arabicPeriod"/>
            </a:pPr>
            <a:r>
              <a:rPr lang="en-US" altLang="en-US" sz="1800"/>
              <a:t>Develop a holistic MHPSS approach  between Movement  components and in collaboration with other actors</a:t>
            </a:r>
          </a:p>
          <a:p>
            <a:pPr lvl="1" eaLnBrk="1" hangingPunct="1">
              <a:buFont typeface="Calibri" panose="020F0502020204030204" pitchFamily="34" charset="0"/>
              <a:buAutoNum type="arabicPeriod"/>
            </a:pPr>
            <a:r>
              <a:rPr lang="en-US" altLang="en-US" sz="1800"/>
              <a:t>Protect and promote the mental health and psychosocial well-being of staff and volunteers</a:t>
            </a:r>
          </a:p>
          <a:p>
            <a:pPr lvl="1" eaLnBrk="1" hangingPunct="1">
              <a:buFont typeface="Calibri" panose="020F0502020204030204" pitchFamily="34" charset="0"/>
              <a:buAutoNum type="arabicPeriod"/>
            </a:pPr>
            <a:r>
              <a:rPr lang="en-US" altLang="en-US" sz="1800"/>
              <a:t>Demonstrate the impact of MHPSS interventions through research, evidence, monitoring and evaluation </a:t>
            </a:r>
          </a:p>
          <a:p>
            <a:pPr lvl="1" eaLnBrk="1" hangingPunct="1">
              <a:buFont typeface="Calibri" panose="020F0502020204030204" pitchFamily="34" charset="0"/>
              <a:buAutoNum type="arabicPeriod"/>
            </a:pPr>
            <a:r>
              <a:rPr lang="en-US" altLang="en-US" sz="1800"/>
              <a:t>Strengthen resource mobilization for MHPSS in humanitarian response</a:t>
            </a:r>
          </a:p>
          <a:p>
            <a:pPr lvl="1" eaLnBrk="1" hangingPunct="1">
              <a:buFont typeface="Calibri" panose="020F0502020204030204" pitchFamily="34" charset="0"/>
              <a:buAutoNum type="arabicPeriod"/>
            </a:pPr>
            <a:r>
              <a:rPr lang="en-US" altLang="en-US" sz="1800"/>
              <a:t>Mobilize political support for MHPSS – humanitarian diplomacy and advocacy </a:t>
            </a:r>
          </a:p>
          <a:p>
            <a:pPr eaLnBrk="1" hangingPunct="1"/>
            <a:endParaRPr lang="en-GB" altLang="en-US"/>
          </a:p>
        </p:txBody>
      </p:sp>
      <p:sp>
        <p:nvSpPr>
          <p:cNvPr id="25604" name="Text Placeholder 2">
            <a:extLst>
              <a:ext uri="{FF2B5EF4-FFF2-40B4-BE49-F238E27FC236}">
                <a16:creationId xmlns:a16="http://schemas.microsoft.com/office/drawing/2014/main" id="{E61E592A-C0D0-4D80-861E-3022887CA57A}"/>
              </a:ext>
            </a:extLst>
          </p:cNvPr>
          <p:cNvSpPr>
            <a:spLocks noGrp="1" noChangeArrowheads="1"/>
          </p:cNvSpPr>
          <p:nvPr>
            <p:ph type="body" sz="quarter" idx="11"/>
          </p:nvPr>
        </p:nvSpPr>
        <p:spPr bwMode="auto">
          <a:xfrm>
            <a:off x="3708400" y="836613"/>
            <a:ext cx="4751388" cy="6021387"/>
          </a:xfrm>
        </p:spPr>
        <p:txBody>
          <a:bodyPr wrap="square" numCol="1" compatLnSpc="1">
            <a:prstTxWarp prst="textNoShape">
              <a:avLst/>
            </a:prstTxWarp>
          </a:bodyPr>
          <a:lstStyle/>
          <a:p>
            <a:pPr eaLnBrk="1" hangingPunct="1"/>
            <a:r>
              <a:rPr lang="en-US" altLang="en-US" sz="1800"/>
              <a:t>By the end of 2023, the expected outcomes are:</a:t>
            </a:r>
          </a:p>
          <a:p>
            <a:pPr lvl="1" eaLnBrk="1" hangingPunct="1">
              <a:buFont typeface="Calibri" panose="020F0502020204030204" pitchFamily="34" charset="0"/>
              <a:buAutoNum type="arabicPeriod"/>
            </a:pPr>
            <a:r>
              <a:rPr lang="en-US" altLang="en-US" sz="1800"/>
              <a:t>A basic level of psychosocial support is established in National Societies, the IFRC and the ICRC, and MHPSS considerations are integrated into other key humanitarian services</a:t>
            </a:r>
          </a:p>
          <a:p>
            <a:pPr lvl="1" eaLnBrk="1" hangingPunct="1">
              <a:buFont typeface="Calibri" panose="020F0502020204030204" pitchFamily="34" charset="0"/>
              <a:buAutoNum type="arabicPeriod"/>
            </a:pPr>
            <a:r>
              <a:rPr lang="en-US" altLang="en-US" sz="1800"/>
              <a:t>Access to quality MHPSS services across the Movement’s  MHPSS framework2  has increased in selected operational contexts</a:t>
            </a:r>
          </a:p>
          <a:p>
            <a:pPr lvl="1" eaLnBrk="1" hangingPunct="1">
              <a:buFont typeface="Calibri" panose="020F0502020204030204" pitchFamily="34" charset="0"/>
              <a:buAutoNum type="arabicPeriod"/>
            </a:pPr>
            <a:r>
              <a:rPr lang="en-US" altLang="en-US" sz="1800"/>
              <a:t>A supportive and caring working </a:t>
            </a:r>
            <a:br>
              <a:rPr lang="en-US" altLang="en-US" sz="1800"/>
            </a:br>
            <a:r>
              <a:rPr lang="en-US" altLang="en-US" sz="1800"/>
              <a:t>environment is achieved and sustained </a:t>
            </a:r>
            <a:br>
              <a:rPr lang="en-US" altLang="en-US" sz="1800"/>
            </a:br>
            <a:r>
              <a:rPr lang="en-US" altLang="en-US" sz="1800"/>
              <a:t>across the Movement </a:t>
            </a:r>
          </a:p>
          <a:p>
            <a:pPr lvl="1" eaLnBrk="1" hangingPunct="1">
              <a:buFont typeface="Calibri" panose="020F0502020204030204" pitchFamily="34" charset="0"/>
              <a:buAutoNum type="arabicPeriod"/>
            </a:pPr>
            <a:r>
              <a:rPr lang="en-US" altLang="en-US" sz="1800"/>
              <a:t>The impact of MHPSS interventions </a:t>
            </a:r>
            <a:br>
              <a:rPr lang="en-US" altLang="en-US" sz="1800"/>
            </a:br>
            <a:r>
              <a:rPr lang="en-US" altLang="en-US" sz="1800"/>
              <a:t>and innovative approaches is 		      documented more widely</a:t>
            </a:r>
          </a:p>
          <a:p>
            <a:pPr lvl="1" eaLnBrk="1" hangingPunct="1">
              <a:buFont typeface="Calibri" panose="020F0502020204030204" pitchFamily="34" charset="0"/>
              <a:buAutoNum type="arabicPeriod"/>
            </a:pPr>
            <a:r>
              <a:rPr lang="en-US" altLang="en-US" sz="1800"/>
              <a:t>The Movement’s financial resources for MHPSS have increased in line with funding targets defined in a Movement resource </a:t>
            </a:r>
            <a:br>
              <a:rPr lang="en-US" altLang="en-US" sz="1800"/>
            </a:br>
            <a:r>
              <a:rPr lang="en-US" altLang="en-US" sz="1800"/>
              <a:t>mobilization strategy for MHPSS </a:t>
            </a:r>
          </a:p>
          <a:p>
            <a:pPr lvl="1" eaLnBrk="1" hangingPunct="1">
              <a:buFont typeface="Calibri" panose="020F0502020204030204" pitchFamily="34" charset="0"/>
              <a:buAutoNum type="arabicPeriod"/>
            </a:pPr>
            <a:r>
              <a:rPr lang="en-US" altLang="en-US" sz="1800"/>
              <a:t>The commitments set out in resolution 2 are reflected in national and international policy and legal frameworks</a:t>
            </a:r>
          </a:p>
        </p:txBody>
      </p:sp>
      <p:sp>
        <p:nvSpPr>
          <p:cNvPr id="25605" name="Title 3">
            <a:extLst>
              <a:ext uri="{FF2B5EF4-FFF2-40B4-BE49-F238E27FC236}">
                <a16:creationId xmlns:a16="http://schemas.microsoft.com/office/drawing/2014/main" id="{F714407C-F838-440C-BE55-9CA797594149}"/>
              </a:ext>
            </a:extLst>
          </p:cNvPr>
          <p:cNvSpPr>
            <a:spLocks noGrp="1" noChangeArrowheads="1"/>
          </p:cNvSpPr>
          <p:nvPr>
            <p:ph type="title"/>
          </p:nvPr>
        </p:nvSpPr>
        <p:spPr>
          <a:xfrm>
            <a:off x="417513" y="188913"/>
            <a:ext cx="8318500" cy="455612"/>
          </a:xfrm>
        </p:spPr>
        <p:txBody>
          <a:bodyPr/>
          <a:lstStyle/>
          <a:p>
            <a:pPr eaLnBrk="1" hangingPunct="1"/>
            <a:r>
              <a:rPr lang="en-US" altLang="en-US"/>
              <a:t>A roadmap for implementation 2020–2023</a:t>
            </a:r>
            <a:endParaRPr lang="en-GB"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39AEC78-690A-4AD1-8E19-BD789B2484F9}"/>
              </a:ext>
            </a:extLst>
          </p:cNvPr>
          <p:cNvSpPr>
            <a:spLocks noGrp="1"/>
          </p:cNvSpPr>
          <p:nvPr>
            <p:ph type="title"/>
          </p:nvPr>
        </p:nvSpPr>
        <p:spPr>
          <a:xfrm>
            <a:off x="0" y="0"/>
            <a:ext cx="8964613" cy="1125538"/>
          </a:xfrm>
        </p:spPr>
        <p:txBody>
          <a:bodyPr>
            <a:normAutofit/>
          </a:bodyPr>
          <a:lstStyle/>
          <a:p>
            <a:pPr>
              <a:defRPr/>
            </a:pPr>
            <a:r>
              <a:rPr lang="en-GB" sz="2400" b="1" dirty="0">
                <a:latin typeface="+mn-lt"/>
              </a:rPr>
              <a:t>MOMENT Priority Action Area 1 Working Group</a:t>
            </a:r>
          </a:p>
        </p:txBody>
      </p:sp>
      <p:sp>
        <p:nvSpPr>
          <p:cNvPr id="3" name="Platshållare för innehåll 2">
            <a:extLst>
              <a:ext uri="{FF2B5EF4-FFF2-40B4-BE49-F238E27FC236}">
                <a16:creationId xmlns:a16="http://schemas.microsoft.com/office/drawing/2014/main" id="{2A6A8DCF-CED6-47BD-AC1F-F5E7EAA1A45E}"/>
              </a:ext>
            </a:extLst>
          </p:cNvPr>
          <p:cNvSpPr>
            <a:spLocks noGrp="1"/>
          </p:cNvSpPr>
          <p:nvPr>
            <p:ph idx="1"/>
          </p:nvPr>
        </p:nvSpPr>
        <p:spPr>
          <a:xfrm>
            <a:off x="0" y="935038"/>
            <a:ext cx="9540875" cy="2147887"/>
          </a:xfrm>
        </p:spPr>
        <p:txBody>
          <a:bodyPr/>
          <a:lstStyle/>
          <a:p>
            <a:pPr marL="0" indent="0">
              <a:buFont typeface="Arial" panose="020B0604020202020204" pitchFamily="34" charset="0"/>
              <a:buNone/>
              <a:defRPr/>
            </a:pPr>
            <a:r>
              <a:rPr lang="en-GB" b="1" dirty="0">
                <a:latin typeface="+mj-lt"/>
              </a:rPr>
              <a:t>Guarantee a basic level of psychosocial support and integrate mental health and psychosocial support across sectors</a:t>
            </a:r>
            <a:endParaRPr lang="sv-SE" b="1" dirty="0">
              <a:latin typeface="+mj-lt"/>
            </a:endParaRPr>
          </a:p>
          <a:p>
            <a:pPr marL="0" indent="0">
              <a:buFont typeface="Arial" panose="020B0604020202020204" pitchFamily="34" charset="0"/>
              <a:buNone/>
              <a:defRPr/>
            </a:pPr>
            <a:endParaRPr lang="en-US" dirty="0"/>
          </a:p>
          <a:p>
            <a:pPr>
              <a:defRPr/>
            </a:pPr>
            <a:endParaRPr lang="en-GB" dirty="0"/>
          </a:p>
          <a:p>
            <a:pPr>
              <a:defRPr/>
            </a:pPr>
            <a:endParaRPr lang="sv-SE" dirty="0"/>
          </a:p>
          <a:p>
            <a:pPr>
              <a:defRPr/>
            </a:pPr>
            <a:endParaRPr lang="en-GB" dirty="0"/>
          </a:p>
        </p:txBody>
      </p:sp>
      <p:sp>
        <p:nvSpPr>
          <p:cNvPr id="9" name="textruta 8">
            <a:extLst>
              <a:ext uri="{FF2B5EF4-FFF2-40B4-BE49-F238E27FC236}">
                <a16:creationId xmlns:a16="http://schemas.microsoft.com/office/drawing/2014/main" id="{E5386BC2-F87E-4F85-A854-4333DF2127B7}"/>
              </a:ext>
            </a:extLst>
          </p:cNvPr>
          <p:cNvSpPr txBox="1"/>
          <p:nvPr/>
        </p:nvSpPr>
        <p:spPr>
          <a:xfrm>
            <a:off x="158750" y="1585913"/>
            <a:ext cx="8963025" cy="4608512"/>
          </a:xfrm>
          <a:prstGeom prst="rect">
            <a:avLst/>
          </a:prstGeom>
          <a:noFill/>
        </p:spPr>
        <p:txBody>
          <a:bodyPr>
            <a:spAutoFit/>
          </a:bodyPr>
          <a:lstStyle/>
          <a:p>
            <a:pPr defTabSz="685800" eaLnBrk="1" fontAlgn="auto" hangingPunct="1">
              <a:spcBef>
                <a:spcPts val="0"/>
              </a:spcBef>
              <a:spcAft>
                <a:spcPts val="0"/>
              </a:spcAft>
              <a:defRPr/>
            </a:pPr>
            <a:endParaRPr lang="en-GB" sz="1350" dirty="0">
              <a:solidFill>
                <a:prstClr val="black"/>
              </a:solidFill>
              <a:latin typeface="Helvetica Neue LT Std"/>
              <a:ea typeface="+mn-ea"/>
            </a:endParaRPr>
          </a:p>
          <a:p>
            <a:pPr defTabSz="685800" eaLnBrk="1" fontAlgn="auto" hangingPunct="1">
              <a:spcBef>
                <a:spcPts val="0"/>
              </a:spcBef>
              <a:spcAft>
                <a:spcPts val="0"/>
              </a:spcAft>
              <a:defRPr/>
            </a:pPr>
            <a:r>
              <a:rPr lang="en-GB" sz="2000" b="1" dirty="0">
                <a:solidFill>
                  <a:prstClr val="black"/>
                </a:solidFill>
                <a:latin typeface="Helvetica Neue LT Std"/>
                <a:ea typeface="+mn-ea"/>
              </a:rPr>
              <a:t>Outputs: </a:t>
            </a:r>
            <a:endParaRPr lang="en-GB" sz="2000" dirty="0">
              <a:solidFill>
                <a:prstClr val="black"/>
              </a:solidFill>
              <a:latin typeface="Helvetica Neue LT Std"/>
              <a:ea typeface="+mn-ea"/>
            </a:endParaRPr>
          </a:p>
          <a:p>
            <a:pPr defTabSz="685800" eaLnBrk="1" fontAlgn="auto" hangingPunct="1">
              <a:spcBef>
                <a:spcPts val="0"/>
              </a:spcBef>
              <a:spcAft>
                <a:spcPts val="0"/>
              </a:spcAft>
              <a:defRPr/>
            </a:pPr>
            <a:r>
              <a:rPr lang="en-US" sz="2000" b="1" dirty="0">
                <a:solidFill>
                  <a:prstClr val="black"/>
                </a:solidFill>
                <a:latin typeface="Helvetica Neue LT Std"/>
                <a:ea typeface="+mn-ea"/>
              </a:rPr>
              <a:t>∙ </a:t>
            </a:r>
            <a:r>
              <a:rPr lang="en-US" sz="2000" dirty="0">
                <a:solidFill>
                  <a:prstClr val="black"/>
                </a:solidFill>
                <a:latin typeface="Helvetica Neue LT Std"/>
                <a:ea typeface="+mn-ea"/>
              </a:rPr>
              <a:t>Staff and volunteers have the skills and competences required to provide the basic level of psychosocial support relevant to their tasks and are able to identify more specialized needs and refer to relevant services</a:t>
            </a:r>
          </a:p>
          <a:p>
            <a:pPr defTabSz="685800" eaLnBrk="1" fontAlgn="auto" hangingPunct="1">
              <a:spcBef>
                <a:spcPts val="0"/>
              </a:spcBef>
              <a:spcAft>
                <a:spcPts val="0"/>
              </a:spcAft>
              <a:defRPr/>
            </a:pPr>
            <a:endParaRPr lang="en-US" sz="2000" dirty="0">
              <a:solidFill>
                <a:prstClr val="black"/>
              </a:solidFill>
              <a:latin typeface="Helvetica Neue LT Std"/>
              <a:ea typeface="+mn-ea"/>
            </a:endParaRPr>
          </a:p>
          <a:p>
            <a:pPr defTabSz="685800" eaLnBrk="1" fontAlgn="auto" hangingPunct="1">
              <a:spcBef>
                <a:spcPts val="0"/>
              </a:spcBef>
              <a:spcAft>
                <a:spcPts val="0"/>
              </a:spcAft>
              <a:defRPr/>
            </a:pPr>
            <a:r>
              <a:rPr lang="en-US" sz="2000" b="1" dirty="0">
                <a:solidFill>
                  <a:prstClr val="black"/>
                </a:solidFill>
                <a:latin typeface="Helvetica Neue LT Std"/>
                <a:ea typeface="+mn-ea"/>
              </a:rPr>
              <a:t>∙ </a:t>
            </a:r>
            <a:r>
              <a:rPr lang="en-US" sz="2000" dirty="0">
                <a:solidFill>
                  <a:prstClr val="black"/>
                </a:solidFill>
                <a:latin typeface="Helvetica Neue LT Std"/>
                <a:ea typeface="+mn-ea"/>
              </a:rPr>
              <a:t>Mental Health and Psychosocial Support (MHPSS) is an integral part of the Movement's humanitarian services and identity</a:t>
            </a:r>
          </a:p>
          <a:p>
            <a:pPr defTabSz="685800" eaLnBrk="1" fontAlgn="auto" hangingPunct="1">
              <a:spcBef>
                <a:spcPts val="0"/>
              </a:spcBef>
              <a:spcAft>
                <a:spcPts val="0"/>
              </a:spcAft>
              <a:defRPr/>
            </a:pPr>
            <a:endParaRPr lang="en-US" sz="2000" dirty="0">
              <a:solidFill>
                <a:prstClr val="black"/>
              </a:solidFill>
              <a:latin typeface="Helvetica Neue LT Std"/>
              <a:ea typeface="+mn-ea"/>
            </a:endParaRPr>
          </a:p>
          <a:p>
            <a:pPr defTabSz="685800" eaLnBrk="1" fontAlgn="auto" hangingPunct="1">
              <a:spcBef>
                <a:spcPts val="0"/>
              </a:spcBef>
              <a:spcAft>
                <a:spcPts val="0"/>
              </a:spcAft>
              <a:defRPr/>
            </a:pPr>
            <a:r>
              <a:rPr lang="en-US" sz="2000" b="1" dirty="0">
                <a:solidFill>
                  <a:prstClr val="black"/>
                </a:solidFill>
                <a:latin typeface="Helvetica Neue LT Std"/>
                <a:ea typeface="+mn-ea"/>
              </a:rPr>
              <a:t>∙ </a:t>
            </a:r>
            <a:r>
              <a:rPr lang="en-US" sz="2000" dirty="0">
                <a:solidFill>
                  <a:prstClr val="black"/>
                </a:solidFill>
                <a:latin typeface="Helvetica Neue LT Std"/>
                <a:ea typeface="+mn-ea"/>
              </a:rPr>
              <a:t>Measures have been developed to tackle stigma, discrimination and exclusion</a:t>
            </a:r>
          </a:p>
          <a:p>
            <a:pPr defTabSz="685800" eaLnBrk="1" fontAlgn="auto" hangingPunct="1">
              <a:spcBef>
                <a:spcPts val="0"/>
              </a:spcBef>
              <a:spcAft>
                <a:spcPts val="0"/>
              </a:spcAft>
              <a:defRPr/>
            </a:pPr>
            <a:endParaRPr lang="en-US" sz="2000" dirty="0">
              <a:solidFill>
                <a:prstClr val="black"/>
              </a:solidFill>
              <a:latin typeface="Helvetica Neue LT Std"/>
              <a:ea typeface="+mn-ea"/>
            </a:endParaRPr>
          </a:p>
          <a:p>
            <a:pPr defTabSz="685800" eaLnBrk="1" fontAlgn="auto" hangingPunct="1">
              <a:spcBef>
                <a:spcPts val="0"/>
              </a:spcBef>
              <a:spcAft>
                <a:spcPts val="0"/>
              </a:spcAft>
              <a:defRPr/>
            </a:pPr>
            <a:r>
              <a:rPr lang="en-US" sz="2000" b="1" dirty="0">
                <a:solidFill>
                  <a:prstClr val="black"/>
                </a:solidFill>
                <a:latin typeface="Helvetica Neue LT Std"/>
                <a:ea typeface="+mn-ea"/>
              </a:rPr>
              <a:t>∙ </a:t>
            </a:r>
            <a:r>
              <a:rPr lang="en-US" sz="2000" dirty="0">
                <a:solidFill>
                  <a:prstClr val="black"/>
                </a:solidFill>
                <a:latin typeface="Helvetica Neue LT Std"/>
                <a:ea typeface="+mn-ea"/>
              </a:rPr>
              <a:t>A diversified and increased pool of staff and volunteers are equipped to provide MHPSS services in accordance with the Movement’s MHPSS framework</a:t>
            </a:r>
            <a:endParaRPr lang="en-GB" sz="2000" dirty="0">
              <a:solidFill>
                <a:prstClr val="black"/>
              </a:solidFill>
              <a:latin typeface="Helvetica Neue LT Std"/>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CADD37F3-5688-41AB-8FA8-9384A2511DC8}"/>
              </a:ext>
            </a:extLst>
          </p:cNvPr>
          <p:cNvSpPr>
            <a:spLocks noGrp="1" noChangeArrowheads="1"/>
          </p:cNvSpPr>
          <p:nvPr>
            <p:ph type="title"/>
          </p:nvPr>
        </p:nvSpPr>
        <p:spPr>
          <a:xfrm>
            <a:off x="412750" y="784225"/>
            <a:ext cx="3646488" cy="1325563"/>
          </a:xfrm>
        </p:spPr>
        <p:txBody>
          <a:bodyPr/>
          <a:lstStyle/>
          <a:p>
            <a:pPr eaLnBrk="1" hangingPunct="1"/>
            <a:r>
              <a:rPr lang="en-GB" altLang="en-US"/>
              <a:t>The Movement MHPSS framework</a:t>
            </a:r>
          </a:p>
        </p:txBody>
      </p:sp>
      <p:sp>
        <p:nvSpPr>
          <p:cNvPr id="28675" name="Text Placeholder 2">
            <a:extLst>
              <a:ext uri="{FF2B5EF4-FFF2-40B4-BE49-F238E27FC236}">
                <a16:creationId xmlns:a16="http://schemas.microsoft.com/office/drawing/2014/main" id="{C28E8736-4420-48B5-8334-4EA81BB6239E}"/>
              </a:ext>
            </a:extLst>
          </p:cNvPr>
          <p:cNvSpPr>
            <a:spLocks noGrp="1" noChangeArrowheads="1"/>
          </p:cNvSpPr>
          <p:nvPr>
            <p:ph type="body" sz="quarter" idx="10"/>
          </p:nvPr>
        </p:nvSpPr>
        <p:spPr bwMode="auto">
          <a:xfrm>
            <a:off x="412750" y="2109788"/>
            <a:ext cx="3646488" cy="3624262"/>
          </a:xfrm>
        </p:spPr>
        <p:txBody>
          <a:bodyPr wrap="square" numCol="1" compatLnSpc="1">
            <a:prstTxWarp prst="textNoShape">
              <a:avLst/>
            </a:prstTxWarp>
          </a:bodyPr>
          <a:lstStyle/>
          <a:p>
            <a:pPr lvl="1" eaLnBrk="1" hangingPunct="1"/>
            <a:r>
              <a:rPr lang="en-US" altLang="en-US" sz="2400"/>
              <a:t>4 layers, and a protective circle</a:t>
            </a:r>
          </a:p>
          <a:p>
            <a:pPr lvl="1" eaLnBrk="1" hangingPunct="1"/>
            <a:r>
              <a:rPr lang="en-US" altLang="en-US" sz="2400"/>
              <a:t>Focus on skills and supervision</a:t>
            </a:r>
          </a:p>
          <a:p>
            <a:pPr lvl="1" eaLnBrk="1" hangingPunct="1"/>
            <a:r>
              <a:rPr lang="en-US" altLang="en-US" sz="2400"/>
              <a:t>All National Societies, the IFRC and </a:t>
            </a:r>
            <a:br>
              <a:rPr lang="en-US" altLang="en-US" sz="2400"/>
            </a:br>
            <a:r>
              <a:rPr lang="en-US" altLang="en-US" sz="2400"/>
              <a:t>ICRC need to be able to:</a:t>
            </a:r>
          </a:p>
          <a:p>
            <a:pPr lvl="2" eaLnBrk="1" hangingPunct="1"/>
            <a:r>
              <a:rPr lang="en-US" altLang="en-US" sz="2400"/>
              <a:t> Assess needs</a:t>
            </a:r>
          </a:p>
          <a:p>
            <a:pPr lvl="2" eaLnBrk="1" hangingPunct="1"/>
            <a:r>
              <a:rPr lang="en-US" altLang="en-US" sz="2400"/>
              <a:t> Advocate for MHPSS</a:t>
            </a:r>
          </a:p>
          <a:p>
            <a:pPr lvl="2" eaLnBrk="1" hangingPunct="1"/>
            <a:r>
              <a:rPr lang="en-US" altLang="en-US" sz="2400"/>
              <a:t> Refer to suitable services</a:t>
            </a:r>
          </a:p>
        </p:txBody>
      </p:sp>
      <p:sp>
        <p:nvSpPr>
          <p:cNvPr id="4" name="Text Placeholder 3">
            <a:extLst>
              <a:ext uri="{FF2B5EF4-FFF2-40B4-BE49-F238E27FC236}">
                <a16:creationId xmlns:a16="http://schemas.microsoft.com/office/drawing/2014/main" id="{8CF38C52-DDF9-479C-8D04-B8C69BEEBA1B}"/>
              </a:ext>
            </a:extLst>
          </p:cNvPr>
          <p:cNvSpPr>
            <a:spLocks noGrp="1"/>
          </p:cNvSpPr>
          <p:nvPr>
            <p:ph type="body" sz="quarter" idx="12"/>
          </p:nvPr>
        </p:nvSpPr>
        <p:spPr>
          <a:xfrm>
            <a:off x="412750" y="6207125"/>
            <a:ext cx="3646488" cy="268288"/>
          </a:xfrm>
        </p:spPr>
        <p:txBody>
          <a:bodyPr/>
          <a:lstStyle/>
          <a:p>
            <a:pPr eaLnBrk="1" fontAlgn="auto" hangingPunct="1">
              <a:defRPr/>
            </a:pPr>
            <a:r>
              <a:rPr lang="en-GB" dirty="0">
                <a:hlinkClick r:id="rId3"/>
              </a:rPr>
              <a:t>https://youtu.be/QUoLiPAAP4M </a:t>
            </a:r>
            <a:endParaRPr lang="da-DK" dirty="0"/>
          </a:p>
        </p:txBody>
      </p:sp>
      <p:pic>
        <p:nvPicPr>
          <p:cNvPr id="28677" name="Picture Placeholder 8" descr="Diagram&#10;&#10;Description automatically generated">
            <a:extLst>
              <a:ext uri="{FF2B5EF4-FFF2-40B4-BE49-F238E27FC236}">
                <a16:creationId xmlns:a16="http://schemas.microsoft.com/office/drawing/2014/main" id="{EA373BD8-6BD2-40F9-8CA9-19A8021DF2F7}"/>
              </a:ext>
            </a:extLst>
          </p:cNvPr>
          <p:cNvPicPr>
            <a:picLocks noGrp="1" noChangeAspect="1" noChangeArrowheads="1"/>
          </p:cNvPicPr>
          <p:nvPr>
            <p:ph type="pic" sz="quarter" idx="11"/>
          </p:nvPr>
        </p:nvPicPr>
        <p:blipFill>
          <a:blip r:embed="rId4">
            <a:extLst>
              <a:ext uri="{28A0092B-C50C-407E-A947-70E740481C1C}">
                <a14:useLocalDpi xmlns:a14="http://schemas.microsoft.com/office/drawing/2010/main" val="0"/>
              </a:ext>
            </a:extLst>
          </a:blip>
          <a:srcRect l="-1540" t="-1685" r="-1443"/>
          <a:stretch>
            <a:fillRect/>
          </a:stretch>
        </p:blipFill>
        <p:spPr bwMode="auto">
          <a:xfrm>
            <a:off x="4387850" y="1174750"/>
            <a:ext cx="4672013" cy="4613275"/>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9CE8C2D-5467-4297-8F90-DC88AAAB8193}"/>
              </a:ext>
            </a:extLst>
          </p:cNvPr>
          <p:cNvSpPr txBox="1"/>
          <p:nvPr/>
        </p:nvSpPr>
        <p:spPr>
          <a:xfrm>
            <a:off x="0" y="0"/>
            <a:ext cx="9144000" cy="6924675"/>
          </a:xfrm>
          <a:prstGeom prst="rect">
            <a:avLst/>
          </a:prstGeom>
          <a:noFill/>
        </p:spPr>
        <p:txBody>
          <a:bodyPr>
            <a:spAutoFit/>
          </a:bodyPr>
          <a:lstStyle/>
          <a:p>
            <a:pPr>
              <a:defRPr/>
            </a:pPr>
            <a:r>
              <a:rPr lang="en-GB" sz="2800" b="1" dirty="0">
                <a:solidFill>
                  <a:srgbClr val="FF0000"/>
                </a:solidFill>
              </a:rPr>
              <a:t>BASIC PSYCHOSOCIAL SUPPORT</a:t>
            </a:r>
          </a:p>
          <a:p>
            <a:pPr marL="342900" indent="-342900">
              <a:buClr>
                <a:srgbClr val="EF1829"/>
              </a:buClr>
              <a:buFont typeface="Wingdings" panose="05000000000000000000" pitchFamily="2" charset="2"/>
              <a:buChar char="ü"/>
              <a:defRPr/>
            </a:pPr>
            <a:r>
              <a:rPr lang="en-GB" sz="2600" dirty="0"/>
              <a:t>The </a:t>
            </a:r>
            <a:r>
              <a:rPr lang="en-GB" sz="2600" b="1" dirty="0"/>
              <a:t>first layer </a:t>
            </a:r>
            <a:r>
              <a:rPr lang="en-GB" sz="2600" dirty="0"/>
              <a:t>of the pyramid </a:t>
            </a:r>
          </a:p>
          <a:p>
            <a:pPr marL="342900" indent="-342900">
              <a:buClr>
                <a:srgbClr val="EF1829"/>
              </a:buClr>
              <a:buFont typeface="Wingdings" panose="05000000000000000000" pitchFamily="2" charset="2"/>
              <a:buChar char="ü"/>
              <a:defRPr/>
            </a:pPr>
            <a:r>
              <a:rPr lang="en-GB" sz="2600" b="1" dirty="0"/>
              <a:t>Promotes positive mental health and wellbeing</a:t>
            </a:r>
            <a:r>
              <a:rPr lang="en-GB" sz="2600" dirty="0"/>
              <a:t>, resilience, social interaction and social cohesion activities within communities. </a:t>
            </a:r>
          </a:p>
          <a:p>
            <a:pPr marL="342900" indent="-342900">
              <a:buClr>
                <a:srgbClr val="EF1829"/>
              </a:buClr>
              <a:buFont typeface="Wingdings" panose="05000000000000000000" pitchFamily="2" charset="2"/>
              <a:buChar char="ü"/>
              <a:defRPr/>
            </a:pPr>
            <a:r>
              <a:rPr lang="en-GB" sz="2600" dirty="0"/>
              <a:t>Activities are often </a:t>
            </a:r>
            <a:r>
              <a:rPr lang="en-GB" sz="2600" b="1" dirty="0"/>
              <a:t>integrated</a:t>
            </a:r>
            <a:r>
              <a:rPr lang="en-GB" sz="2600" dirty="0"/>
              <a:t> into health, protection, and education sectors and should be accessible to 100% of the affected population, where possible. </a:t>
            </a:r>
          </a:p>
          <a:p>
            <a:pPr marL="342900" indent="-342900">
              <a:buClr>
                <a:srgbClr val="EF1829"/>
              </a:buClr>
              <a:buFont typeface="Wingdings" panose="05000000000000000000" pitchFamily="2" charset="2"/>
              <a:buChar char="ü"/>
              <a:defRPr/>
            </a:pPr>
            <a:r>
              <a:rPr lang="en-GB" sz="2600" dirty="0"/>
              <a:t>Examples include </a:t>
            </a:r>
            <a:r>
              <a:rPr lang="en-GB" sz="2600" b="1" dirty="0"/>
              <a:t>Psychological First Aid </a:t>
            </a:r>
            <a:r>
              <a:rPr lang="en-GB" sz="2600" dirty="0"/>
              <a:t>(PFA) and recreational activities. </a:t>
            </a:r>
          </a:p>
          <a:p>
            <a:pPr marL="342900" indent="-342900">
              <a:buClr>
                <a:srgbClr val="EF1829"/>
              </a:buClr>
              <a:buFont typeface="Wingdings" panose="05000000000000000000" pitchFamily="2" charset="2"/>
              <a:buChar char="ü"/>
              <a:defRPr/>
            </a:pPr>
            <a:r>
              <a:rPr lang="en-GB" sz="2600" dirty="0"/>
              <a:t>Basic psychosocial support can be provided by </a:t>
            </a:r>
            <a:r>
              <a:rPr lang="en-GB" sz="2600" b="1" dirty="0"/>
              <a:t>trained </a:t>
            </a:r>
            <a:r>
              <a:rPr lang="en-GB" sz="2600" dirty="0"/>
              <a:t>Red Cross Red Crescent staff and volunteers and/or trained community members.</a:t>
            </a:r>
          </a:p>
          <a:p>
            <a:pPr marL="342900" indent="-342900">
              <a:buClr>
                <a:srgbClr val="EF1829"/>
              </a:buClr>
              <a:buFont typeface="Wingdings" panose="05000000000000000000" pitchFamily="2" charset="2"/>
              <a:buChar char="ü"/>
              <a:defRPr/>
            </a:pPr>
            <a:r>
              <a:rPr lang="en-GB" sz="2600" dirty="0"/>
              <a:t>The higher up the pyramid an intervention occurs the greater the extent of </a:t>
            </a:r>
            <a:r>
              <a:rPr lang="en-GB" sz="2600" b="1" dirty="0"/>
              <a:t>formal training and the level of ongoing supervision </a:t>
            </a:r>
            <a:r>
              <a:rPr lang="en-GB" sz="2600" dirty="0"/>
              <a:t>that is required to provide safe and effective care, treatment, and support.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69B08A2-6418-4BD6-8DD6-DBD215B6BE90}"/>
              </a:ext>
            </a:extLst>
          </p:cNvPr>
          <p:cNvSpPr txBox="1"/>
          <p:nvPr/>
        </p:nvSpPr>
        <p:spPr>
          <a:xfrm>
            <a:off x="323850" y="0"/>
            <a:ext cx="8280400" cy="6616700"/>
          </a:xfrm>
          <a:prstGeom prst="rect">
            <a:avLst/>
          </a:prstGeom>
          <a:noFill/>
        </p:spPr>
        <p:txBody>
          <a:bodyPr>
            <a:spAutoFit/>
          </a:bodyPr>
          <a:lstStyle/>
          <a:p>
            <a:pPr>
              <a:defRPr/>
            </a:pPr>
            <a:r>
              <a:rPr lang="en-GB" sz="2800" dirty="0">
                <a:solidFill>
                  <a:srgbClr val="FF0000"/>
                </a:solidFill>
              </a:rPr>
              <a:t> </a:t>
            </a:r>
          </a:p>
          <a:p>
            <a:pPr algn="ctr">
              <a:defRPr/>
            </a:pPr>
            <a:r>
              <a:rPr lang="en-GB" sz="2800" dirty="0">
                <a:solidFill>
                  <a:srgbClr val="FF0000"/>
                </a:solidFill>
              </a:rPr>
              <a:t> </a:t>
            </a:r>
            <a:r>
              <a:rPr lang="en-GB" sz="3600" dirty="0">
                <a:solidFill>
                  <a:srgbClr val="FF0000"/>
                </a:solidFill>
              </a:rPr>
              <a:t>Basic Psychosocial Support Awareness Training for the Movement</a:t>
            </a:r>
          </a:p>
          <a:p>
            <a:pPr>
              <a:buClr>
                <a:srgbClr val="EF1829"/>
              </a:buClr>
              <a:defRPr/>
            </a:pPr>
            <a:endParaRPr lang="en-GB" sz="3600" dirty="0"/>
          </a:p>
          <a:p>
            <a:pPr>
              <a:buClr>
                <a:srgbClr val="EF1829"/>
              </a:buClr>
              <a:defRPr/>
            </a:pPr>
            <a:r>
              <a:rPr lang="en-GB" sz="3600" dirty="0"/>
              <a:t>Defined as (usually an online training) which can be completed in one hour or less and which includes:</a:t>
            </a:r>
          </a:p>
          <a:p>
            <a:pPr>
              <a:buClr>
                <a:srgbClr val="EF1829"/>
              </a:buClr>
              <a:defRPr/>
            </a:pPr>
            <a:endParaRPr lang="en-GB" sz="3600" dirty="0"/>
          </a:p>
          <a:p>
            <a:pPr marL="342900" indent="-342900">
              <a:buClr>
                <a:srgbClr val="EF1829"/>
              </a:buClr>
              <a:buFont typeface="Wingdings" panose="05000000000000000000" pitchFamily="2" charset="2"/>
              <a:buChar char="§"/>
              <a:defRPr/>
            </a:pPr>
            <a:r>
              <a:rPr lang="en-GB" sz="3600" dirty="0"/>
              <a:t>Listening skills </a:t>
            </a:r>
          </a:p>
          <a:p>
            <a:pPr>
              <a:buClr>
                <a:srgbClr val="EF1829"/>
              </a:buClr>
              <a:defRPr/>
            </a:pPr>
            <a:endParaRPr lang="en-GB" sz="3600" dirty="0"/>
          </a:p>
          <a:p>
            <a:pPr marL="342900" indent="-342900">
              <a:buClr>
                <a:srgbClr val="EF1829"/>
              </a:buClr>
              <a:buFont typeface="Wingdings" panose="05000000000000000000" pitchFamily="2" charset="2"/>
              <a:buChar char="§"/>
              <a:defRPr/>
            </a:pPr>
            <a:r>
              <a:rPr lang="en-GB" sz="3600" dirty="0"/>
              <a:t>Self care</a:t>
            </a:r>
          </a:p>
          <a:p>
            <a:pPr>
              <a:buClr>
                <a:srgbClr val="EF1829"/>
              </a:buClr>
              <a:defRPr/>
            </a:pPr>
            <a:endParaRPr lang="en-GB" sz="3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overpage">
            <a:extLst>
              <a:ext uri="{FF2B5EF4-FFF2-40B4-BE49-F238E27FC236}">
                <a16:creationId xmlns:a16="http://schemas.microsoft.com/office/drawing/2014/main" id="{C0F46EAB-9048-4BB7-BC59-A93A2A5B04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1925" y="844550"/>
            <a:ext cx="3740150" cy="517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TextBox 5">
            <a:extLst>
              <a:ext uri="{FF2B5EF4-FFF2-40B4-BE49-F238E27FC236}">
                <a16:creationId xmlns:a16="http://schemas.microsoft.com/office/drawing/2014/main" id="{6B368B1B-4F50-418D-8E00-7E5F768DBA5C}"/>
              </a:ext>
            </a:extLst>
          </p:cNvPr>
          <p:cNvSpPr txBox="1">
            <a:spLocks noChangeArrowheads="1"/>
          </p:cNvSpPr>
          <p:nvPr/>
        </p:nvSpPr>
        <p:spPr bwMode="auto">
          <a:xfrm>
            <a:off x="1403350" y="5995988"/>
            <a:ext cx="71294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ea typeface="MS PGothic" panose="020B0600070205080204" pitchFamily="34" charset="-128"/>
              </a:defRPr>
            </a:lvl1pPr>
            <a:lvl2pPr marL="742950" indent="-285750">
              <a:defRPr sz="1200">
                <a:solidFill>
                  <a:schemeClr val="tx1"/>
                </a:solidFill>
                <a:latin typeface="Arial" panose="020B0604020202020204" pitchFamily="34" charset="0"/>
                <a:ea typeface="MS PGothic" panose="020B0600070205080204" pitchFamily="34" charset="-128"/>
              </a:defRPr>
            </a:lvl2pPr>
            <a:lvl3pPr marL="1143000" indent="-228600">
              <a:defRPr sz="1200">
                <a:solidFill>
                  <a:schemeClr val="tx1"/>
                </a:solidFill>
                <a:latin typeface="Arial" panose="020B0604020202020204" pitchFamily="34" charset="0"/>
                <a:ea typeface="MS PGothic" panose="020B0600070205080204" pitchFamily="34" charset="-128"/>
              </a:defRPr>
            </a:lvl3pPr>
            <a:lvl4pPr marL="1600200" indent="-228600">
              <a:defRPr sz="1200">
                <a:solidFill>
                  <a:schemeClr val="tx1"/>
                </a:solidFill>
                <a:latin typeface="Arial" panose="020B0604020202020204" pitchFamily="34" charset="0"/>
                <a:ea typeface="MS PGothic" panose="020B0600070205080204" pitchFamily="34" charset="-128"/>
              </a:defRPr>
            </a:lvl4pPr>
            <a:lvl5pPr marL="2057400" indent="-228600">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r>
              <a:rPr lang="en-GB" altLang="en-US" sz="2800">
                <a:hlinkClick r:id="rId3"/>
              </a:rPr>
              <a:t>https://www.interventionjournal.org</a:t>
            </a:r>
            <a:endParaRPr lang="en-GB" altLang="en-US" sz="2800"/>
          </a:p>
          <a:p>
            <a:r>
              <a:rPr lang="en-GB" altLang="en-US"/>
              <a:t>/</a:t>
            </a:r>
          </a:p>
        </p:txBody>
      </p:sp>
      <p:sp>
        <p:nvSpPr>
          <p:cNvPr id="32772" name="TextBox 6">
            <a:extLst>
              <a:ext uri="{FF2B5EF4-FFF2-40B4-BE49-F238E27FC236}">
                <a16:creationId xmlns:a16="http://schemas.microsoft.com/office/drawing/2014/main" id="{7E3ED77E-F1DF-4363-8939-F4E19C81D3CB}"/>
              </a:ext>
            </a:extLst>
          </p:cNvPr>
          <p:cNvSpPr txBox="1">
            <a:spLocks noChangeArrowheads="1"/>
          </p:cNvSpPr>
          <p:nvPr/>
        </p:nvSpPr>
        <p:spPr bwMode="auto">
          <a:xfrm>
            <a:off x="1116013" y="339725"/>
            <a:ext cx="8964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ea typeface="MS PGothic" panose="020B0600070205080204" pitchFamily="34" charset="-128"/>
              </a:defRPr>
            </a:lvl1pPr>
            <a:lvl2pPr marL="742950" indent="-285750">
              <a:defRPr sz="1200">
                <a:solidFill>
                  <a:schemeClr val="tx1"/>
                </a:solidFill>
                <a:latin typeface="Arial" panose="020B0604020202020204" pitchFamily="34" charset="0"/>
                <a:ea typeface="MS PGothic" panose="020B0600070205080204" pitchFamily="34" charset="-128"/>
              </a:defRPr>
            </a:lvl2pPr>
            <a:lvl3pPr marL="1143000" indent="-228600">
              <a:defRPr sz="1200">
                <a:solidFill>
                  <a:schemeClr val="tx1"/>
                </a:solidFill>
                <a:latin typeface="Arial" panose="020B0604020202020204" pitchFamily="34" charset="0"/>
                <a:ea typeface="MS PGothic" panose="020B0600070205080204" pitchFamily="34" charset="-128"/>
              </a:defRPr>
            </a:lvl3pPr>
            <a:lvl4pPr marL="1600200" indent="-228600">
              <a:defRPr sz="1200">
                <a:solidFill>
                  <a:schemeClr val="tx1"/>
                </a:solidFill>
                <a:latin typeface="Arial" panose="020B0604020202020204" pitchFamily="34" charset="0"/>
                <a:ea typeface="MS PGothic" panose="020B0600070205080204" pitchFamily="34" charset="-128"/>
              </a:defRPr>
            </a:lvl4pPr>
            <a:lvl5pPr marL="2057400" indent="-228600">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Arial" panose="020B0604020202020204" pitchFamily="34" charset="0"/>
                <a:ea typeface="MS PGothic" panose="020B0600070205080204" pitchFamily="34" charset="-128"/>
              </a:defRPr>
            </a:lvl9pPr>
          </a:lstStyle>
          <a:p>
            <a:r>
              <a:rPr lang="en-GB" altLang="en-US" sz="2400"/>
              <a:t>Special Section on Suicide Prevention and Response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6CDCAF5-AF39-4E50-966A-2A88EA0C25FF}"/>
              </a:ext>
            </a:extLst>
          </p:cNvPr>
          <p:cNvSpPr/>
          <p:nvPr/>
        </p:nvSpPr>
        <p:spPr>
          <a:xfrm rot="5340000">
            <a:off x="4021932" y="-265906"/>
            <a:ext cx="96837" cy="1584325"/>
          </a:xfrm>
          <a:prstGeom prst="rect">
            <a:avLst/>
          </a:prstGeom>
          <a:solidFill>
            <a:srgbClr val="E51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itle 1">
            <a:extLst>
              <a:ext uri="{FF2B5EF4-FFF2-40B4-BE49-F238E27FC236}">
                <a16:creationId xmlns:a16="http://schemas.microsoft.com/office/drawing/2014/main" id="{382CE042-80E1-400D-954E-E62C5DEAED41}"/>
              </a:ext>
            </a:extLst>
          </p:cNvPr>
          <p:cNvSpPr txBox="1">
            <a:spLocks/>
          </p:cNvSpPr>
          <p:nvPr/>
        </p:nvSpPr>
        <p:spPr bwMode="auto">
          <a:xfrm>
            <a:off x="457200" y="-74613"/>
            <a:ext cx="8229600" cy="850901"/>
          </a:xfrm>
          <a:prstGeom prst="rect">
            <a:avLst/>
          </a:prstGeom>
          <a:noFill/>
          <a:ln>
            <a:noFill/>
          </a:ln>
          <a:effectLst/>
        </p:spPr>
        <p:txBody>
          <a:bodyPr anchor="ctr"/>
          <a:lstStyle>
            <a:lvl1pPr algn="ctr" rtl="0" eaLnBrk="0" fontAlgn="base" hangingPunct="0">
              <a:spcBef>
                <a:spcPct val="0"/>
              </a:spcBef>
              <a:spcAft>
                <a:spcPct val="0"/>
              </a:spcAft>
              <a:defRPr sz="4400">
                <a:solidFill>
                  <a:schemeClr val="tx2"/>
                </a:solidFill>
                <a:latin typeface="+mj-lt"/>
                <a:ea typeface="Geneva" charset="0"/>
                <a:cs typeface="+mj-cs"/>
              </a:defRPr>
            </a:lvl1pPr>
            <a:lvl2pPr algn="ctr" rtl="0" eaLnBrk="0" fontAlgn="base" hangingPunct="0">
              <a:spcBef>
                <a:spcPct val="0"/>
              </a:spcBef>
              <a:spcAft>
                <a:spcPct val="0"/>
              </a:spcAft>
              <a:defRPr sz="4400">
                <a:solidFill>
                  <a:schemeClr val="tx2"/>
                </a:solidFill>
                <a:latin typeface="Arial" charset="0"/>
                <a:ea typeface="Geneva" charset="0"/>
                <a:cs typeface="Arial" charset="0"/>
              </a:defRPr>
            </a:lvl2pPr>
            <a:lvl3pPr algn="ctr" rtl="0" eaLnBrk="0" fontAlgn="base" hangingPunct="0">
              <a:spcBef>
                <a:spcPct val="0"/>
              </a:spcBef>
              <a:spcAft>
                <a:spcPct val="0"/>
              </a:spcAft>
              <a:defRPr sz="4400">
                <a:solidFill>
                  <a:schemeClr val="tx2"/>
                </a:solidFill>
                <a:latin typeface="Arial" charset="0"/>
                <a:ea typeface="Geneva" charset="0"/>
                <a:cs typeface="Arial" charset="0"/>
              </a:defRPr>
            </a:lvl3pPr>
            <a:lvl4pPr algn="ctr" rtl="0" eaLnBrk="0" fontAlgn="base" hangingPunct="0">
              <a:spcBef>
                <a:spcPct val="0"/>
              </a:spcBef>
              <a:spcAft>
                <a:spcPct val="0"/>
              </a:spcAft>
              <a:defRPr sz="4400">
                <a:solidFill>
                  <a:schemeClr val="tx2"/>
                </a:solidFill>
                <a:latin typeface="Arial" charset="0"/>
                <a:ea typeface="Geneva" charset="0"/>
                <a:cs typeface="Arial" charset="0"/>
              </a:defRPr>
            </a:lvl4pPr>
            <a:lvl5pPr algn="ctr" rtl="0" eaLnBrk="0" fontAlgn="base" hangingPunct="0">
              <a:spcBef>
                <a:spcPct val="0"/>
              </a:spcBef>
              <a:spcAft>
                <a:spcPct val="0"/>
              </a:spcAft>
              <a:defRPr sz="4400">
                <a:solidFill>
                  <a:schemeClr val="tx2"/>
                </a:solidFill>
                <a:latin typeface="Arial" charset="0"/>
                <a:ea typeface="Geneva"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eaLnBrk="1" hangingPunct="1">
              <a:defRPr/>
            </a:pPr>
            <a:r>
              <a:rPr lang="en-GB" sz="3600" b="1" kern="0" dirty="0">
                <a:solidFill>
                  <a:srgbClr val="000000"/>
                </a:solidFill>
                <a:latin typeface="Arial"/>
                <a:cs typeface="Arial"/>
              </a:rPr>
              <a:t>Suicide Prevention </a:t>
            </a:r>
            <a:r>
              <a:rPr lang="en-GB" sz="3200" b="1" kern="0" dirty="0">
                <a:solidFill>
                  <a:srgbClr val="000000"/>
                </a:solidFill>
                <a:latin typeface="Arial"/>
                <a:cs typeface="Arial"/>
              </a:rPr>
              <a:t> </a:t>
            </a:r>
          </a:p>
        </p:txBody>
      </p:sp>
      <p:sp>
        <p:nvSpPr>
          <p:cNvPr id="3" name="Content Placeholder 3">
            <a:extLst>
              <a:ext uri="{FF2B5EF4-FFF2-40B4-BE49-F238E27FC236}">
                <a16:creationId xmlns:a16="http://schemas.microsoft.com/office/drawing/2014/main" id="{27B6030F-C7A4-432B-B19A-E861E880BDF1}"/>
              </a:ext>
            </a:extLst>
          </p:cNvPr>
          <p:cNvSpPr txBox="1">
            <a:spLocks/>
          </p:cNvSpPr>
          <p:nvPr/>
        </p:nvSpPr>
        <p:spPr bwMode="auto">
          <a:xfrm>
            <a:off x="457200" y="782638"/>
            <a:ext cx="8286750" cy="4248150"/>
          </a:xfrm>
          <a:prstGeom prst="rect">
            <a:avLst/>
          </a:prstGeom>
          <a:noFill/>
          <a:ln>
            <a:noFill/>
          </a:ln>
          <a:effectLst/>
        </p:spPr>
        <p:txBody>
          <a:bodyPr/>
          <a:lstStyle>
            <a:lvl1pPr marL="342900" indent="-342900" algn="l" rtl="0" eaLnBrk="0" fontAlgn="base" hangingPunct="0">
              <a:spcBef>
                <a:spcPct val="20000"/>
              </a:spcBef>
              <a:spcAft>
                <a:spcPct val="0"/>
              </a:spcAft>
              <a:buClr>
                <a:srgbClr val="EF1829"/>
              </a:buClr>
              <a:buFont typeface="Arial" panose="020B0604020202020204" pitchFamily="34" charset="0"/>
              <a:buChar char="&gt;"/>
              <a:defRPr sz="2800">
                <a:solidFill>
                  <a:schemeClr val="tx1"/>
                </a:solidFill>
                <a:latin typeface="+mn-lt"/>
                <a:ea typeface="Geneva" charset="0"/>
                <a:cs typeface="+mn-cs"/>
              </a:defRPr>
            </a:lvl1pPr>
            <a:lvl2pPr marL="742950" indent="-285750" algn="l" rtl="0" eaLnBrk="0" fontAlgn="base" hangingPunct="0">
              <a:spcBef>
                <a:spcPct val="20000"/>
              </a:spcBef>
              <a:spcAft>
                <a:spcPct val="0"/>
              </a:spcAft>
              <a:buChar char="–"/>
              <a:defRPr sz="24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18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1800">
                <a:solidFill>
                  <a:schemeClr val="tx1"/>
                </a:solidFill>
                <a:latin typeface="+mn-lt"/>
                <a:ea typeface="Arial" charset="0"/>
                <a:cs typeface="+mn-cs"/>
              </a:defRPr>
            </a:lvl5pPr>
            <a:lvl6pPr marL="2514600" indent="-228600" algn="l" rtl="0" fontAlgn="base">
              <a:spcBef>
                <a:spcPct val="20000"/>
              </a:spcBef>
              <a:spcAft>
                <a:spcPct val="0"/>
              </a:spcAft>
              <a:buChar char="»"/>
              <a:defRPr sz="1800">
                <a:solidFill>
                  <a:schemeClr val="tx1"/>
                </a:solidFill>
                <a:latin typeface="+mn-lt"/>
                <a:cs typeface="+mn-cs"/>
              </a:defRPr>
            </a:lvl6pPr>
            <a:lvl7pPr marL="2971800" indent="-228600" algn="l" rtl="0" fontAlgn="base">
              <a:spcBef>
                <a:spcPct val="20000"/>
              </a:spcBef>
              <a:spcAft>
                <a:spcPct val="0"/>
              </a:spcAft>
              <a:buChar char="»"/>
              <a:defRPr sz="1800">
                <a:solidFill>
                  <a:schemeClr val="tx1"/>
                </a:solidFill>
                <a:latin typeface="+mn-lt"/>
                <a:cs typeface="+mn-cs"/>
              </a:defRPr>
            </a:lvl7pPr>
            <a:lvl8pPr marL="3429000" indent="-228600" algn="l" rtl="0" fontAlgn="base">
              <a:spcBef>
                <a:spcPct val="20000"/>
              </a:spcBef>
              <a:spcAft>
                <a:spcPct val="0"/>
              </a:spcAft>
              <a:buChar char="»"/>
              <a:defRPr sz="1800">
                <a:solidFill>
                  <a:schemeClr val="tx1"/>
                </a:solidFill>
                <a:latin typeface="+mn-lt"/>
                <a:cs typeface="+mn-cs"/>
              </a:defRPr>
            </a:lvl8pPr>
            <a:lvl9pPr marL="3886200" indent="-228600" algn="l" rtl="0" fontAlgn="base">
              <a:spcBef>
                <a:spcPct val="20000"/>
              </a:spcBef>
              <a:spcAft>
                <a:spcPct val="0"/>
              </a:spcAft>
              <a:buChar char="»"/>
              <a:defRPr sz="1800">
                <a:solidFill>
                  <a:schemeClr val="tx1"/>
                </a:solidFill>
                <a:latin typeface="+mn-lt"/>
                <a:cs typeface="+mn-cs"/>
              </a:defRPr>
            </a:lvl9pPr>
          </a:lstStyle>
          <a:p>
            <a:pPr>
              <a:buFont typeface="Arial" panose="020B0604020202020204" pitchFamily="34" charset="0"/>
              <a:buChar char="–"/>
              <a:defRPr/>
            </a:pPr>
            <a:r>
              <a:rPr lang="en-GB" sz="2600" dirty="0">
                <a:solidFill>
                  <a:srgbClr val="000000"/>
                </a:solidFill>
                <a:latin typeface="Arial" panose="020B0604020202020204" pitchFamily="34" charset="0"/>
              </a:rPr>
              <a:t>When well-trained staff respond with a </a:t>
            </a:r>
            <a:r>
              <a:rPr lang="en-GB" sz="2600" b="1" dirty="0">
                <a:solidFill>
                  <a:srgbClr val="000000"/>
                </a:solidFill>
                <a:latin typeface="Arial" panose="020B0604020202020204" pitchFamily="34" charset="0"/>
              </a:rPr>
              <a:t>non-judgemental, inclusive and empathic attitude</a:t>
            </a:r>
            <a:r>
              <a:rPr lang="en-GB" sz="2600" dirty="0">
                <a:solidFill>
                  <a:srgbClr val="000000"/>
                </a:solidFill>
                <a:latin typeface="Arial" panose="020B0604020202020204" pitchFamily="34" charset="0"/>
              </a:rPr>
              <a:t>, people may feel more understood than in their own social circles (Ferguson et al., 2021; Procter et al., 2021). </a:t>
            </a:r>
          </a:p>
          <a:p>
            <a:pPr>
              <a:buFont typeface="Arial" panose="020B0604020202020204" pitchFamily="34" charset="0"/>
              <a:buChar char="–"/>
              <a:defRPr/>
            </a:pPr>
            <a:r>
              <a:rPr lang="en-GB" sz="2600" dirty="0">
                <a:solidFill>
                  <a:srgbClr val="000000"/>
                </a:solidFill>
                <a:latin typeface="Arial" panose="020B0604020202020204" pitchFamily="34" charset="0"/>
              </a:rPr>
              <a:t>Support faith and community leaders to </a:t>
            </a:r>
            <a:r>
              <a:rPr lang="en-GB" sz="2600" b="1" dirty="0">
                <a:solidFill>
                  <a:srgbClr val="000000"/>
                </a:solidFill>
                <a:latin typeface="Arial" panose="020B0604020202020204" pitchFamily="34" charset="0"/>
              </a:rPr>
              <a:t>reduce the pressure and notion of shame </a:t>
            </a:r>
            <a:r>
              <a:rPr lang="en-GB" sz="2600" dirty="0">
                <a:solidFill>
                  <a:srgbClr val="000000"/>
                </a:solidFill>
                <a:latin typeface="Arial" panose="020B0604020202020204" pitchFamily="34" charset="0"/>
              </a:rPr>
              <a:t>induced by religious and cultural norms and </a:t>
            </a:r>
            <a:r>
              <a:rPr lang="en-GB" sz="2600" b="1" dirty="0">
                <a:solidFill>
                  <a:srgbClr val="000000"/>
                </a:solidFill>
                <a:latin typeface="Arial" panose="020B0604020202020204" pitchFamily="34" charset="0"/>
              </a:rPr>
              <a:t>instead draw on the protective potential of religion and social ties </a:t>
            </a:r>
            <a:r>
              <a:rPr lang="en-GB" sz="2600" dirty="0">
                <a:solidFill>
                  <a:srgbClr val="000000"/>
                </a:solidFill>
                <a:latin typeface="Arial" panose="020B0604020202020204" pitchFamily="34" charset="0"/>
              </a:rPr>
              <a:t>(El </a:t>
            </a:r>
            <a:r>
              <a:rPr lang="en-GB" sz="2600" dirty="0" err="1">
                <a:solidFill>
                  <a:srgbClr val="000000"/>
                </a:solidFill>
                <a:latin typeface="Arial" panose="020B0604020202020204" pitchFamily="34" charset="0"/>
              </a:rPr>
              <a:t>Halabi</a:t>
            </a:r>
            <a:r>
              <a:rPr lang="en-GB" sz="2600" dirty="0">
                <a:solidFill>
                  <a:srgbClr val="000000"/>
                </a:solidFill>
                <a:latin typeface="Arial" panose="020B0604020202020204" pitchFamily="34" charset="0"/>
              </a:rPr>
              <a:t> et al., 2020). </a:t>
            </a:r>
          </a:p>
          <a:p>
            <a:pPr>
              <a:buFont typeface="Arial" panose="020B0604020202020204" pitchFamily="34" charset="0"/>
              <a:buChar char="–"/>
              <a:defRPr/>
            </a:pPr>
            <a:r>
              <a:rPr lang="en-GB" sz="2600" dirty="0">
                <a:solidFill>
                  <a:srgbClr val="000000"/>
                </a:solidFill>
                <a:latin typeface="Arial" panose="020B0604020202020204" pitchFamily="34" charset="0"/>
              </a:rPr>
              <a:t>Sensitise journalists on their responsibility to protect their community is another important building block towards </a:t>
            </a:r>
            <a:r>
              <a:rPr lang="en-GB" sz="2600" b="1" dirty="0">
                <a:solidFill>
                  <a:srgbClr val="000000"/>
                </a:solidFill>
                <a:latin typeface="Arial" panose="020B0604020202020204" pitchFamily="34" charset="0"/>
              </a:rPr>
              <a:t>holistic prevention </a:t>
            </a:r>
            <a:r>
              <a:rPr lang="en-GB" sz="2600" dirty="0">
                <a:solidFill>
                  <a:srgbClr val="000000"/>
                </a:solidFill>
                <a:latin typeface="Arial" panose="020B0604020202020204" pitchFamily="34" charset="0"/>
              </a:rPr>
              <a:t>(Arafat et al., 2021).</a:t>
            </a:r>
            <a:endParaRPr lang="en-GB" sz="2600" kern="0" dirty="0">
              <a:solidFill>
                <a:srgbClr val="000000"/>
              </a:solidFill>
              <a:latin typeface="Arial"/>
              <a:cs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E47FF55-8F85-43EA-A487-A2005BAA01BB}"/>
              </a:ext>
            </a:extLst>
          </p:cNvPr>
          <p:cNvSpPr/>
          <p:nvPr/>
        </p:nvSpPr>
        <p:spPr>
          <a:xfrm rot="5340000">
            <a:off x="4021932" y="-265906"/>
            <a:ext cx="96837" cy="1584325"/>
          </a:xfrm>
          <a:prstGeom prst="rect">
            <a:avLst/>
          </a:prstGeom>
          <a:solidFill>
            <a:srgbClr val="E51A1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itle 1">
            <a:extLst>
              <a:ext uri="{FF2B5EF4-FFF2-40B4-BE49-F238E27FC236}">
                <a16:creationId xmlns:a16="http://schemas.microsoft.com/office/drawing/2014/main" id="{B6283F0B-EE1C-44CA-8E55-4E3D06D7C7CC}"/>
              </a:ext>
            </a:extLst>
          </p:cNvPr>
          <p:cNvSpPr txBox="1">
            <a:spLocks/>
          </p:cNvSpPr>
          <p:nvPr/>
        </p:nvSpPr>
        <p:spPr bwMode="auto">
          <a:xfrm>
            <a:off x="457200" y="-74613"/>
            <a:ext cx="8229600" cy="850901"/>
          </a:xfrm>
          <a:prstGeom prst="rect">
            <a:avLst/>
          </a:prstGeom>
          <a:noFill/>
          <a:ln>
            <a:noFill/>
          </a:ln>
          <a:effectLst/>
        </p:spPr>
        <p:txBody>
          <a:bodyPr anchor="ctr"/>
          <a:lstStyle>
            <a:lvl1pPr algn="ctr" rtl="0" eaLnBrk="0" fontAlgn="base" hangingPunct="0">
              <a:spcBef>
                <a:spcPct val="0"/>
              </a:spcBef>
              <a:spcAft>
                <a:spcPct val="0"/>
              </a:spcAft>
              <a:defRPr sz="4400">
                <a:solidFill>
                  <a:schemeClr val="tx2"/>
                </a:solidFill>
                <a:latin typeface="+mj-lt"/>
                <a:ea typeface="Geneva" charset="0"/>
                <a:cs typeface="+mj-cs"/>
              </a:defRPr>
            </a:lvl1pPr>
            <a:lvl2pPr algn="ctr" rtl="0" eaLnBrk="0" fontAlgn="base" hangingPunct="0">
              <a:spcBef>
                <a:spcPct val="0"/>
              </a:spcBef>
              <a:spcAft>
                <a:spcPct val="0"/>
              </a:spcAft>
              <a:defRPr sz="4400">
                <a:solidFill>
                  <a:schemeClr val="tx2"/>
                </a:solidFill>
                <a:latin typeface="Arial" charset="0"/>
                <a:ea typeface="Geneva" charset="0"/>
                <a:cs typeface="Arial" charset="0"/>
              </a:defRPr>
            </a:lvl2pPr>
            <a:lvl3pPr algn="ctr" rtl="0" eaLnBrk="0" fontAlgn="base" hangingPunct="0">
              <a:spcBef>
                <a:spcPct val="0"/>
              </a:spcBef>
              <a:spcAft>
                <a:spcPct val="0"/>
              </a:spcAft>
              <a:defRPr sz="4400">
                <a:solidFill>
                  <a:schemeClr val="tx2"/>
                </a:solidFill>
                <a:latin typeface="Arial" charset="0"/>
                <a:ea typeface="Geneva" charset="0"/>
                <a:cs typeface="Arial" charset="0"/>
              </a:defRPr>
            </a:lvl3pPr>
            <a:lvl4pPr algn="ctr" rtl="0" eaLnBrk="0" fontAlgn="base" hangingPunct="0">
              <a:spcBef>
                <a:spcPct val="0"/>
              </a:spcBef>
              <a:spcAft>
                <a:spcPct val="0"/>
              </a:spcAft>
              <a:defRPr sz="4400">
                <a:solidFill>
                  <a:schemeClr val="tx2"/>
                </a:solidFill>
                <a:latin typeface="Arial" charset="0"/>
                <a:ea typeface="Geneva" charset="0"/>
                <a:cs typeface="Arial" charset="0"/>
              </a:defRPr>
            </a:lvl4pPr>
            <a:lvl5pPr algn="ctr" rtl="0" eaLnBrk="0" fontAlgn="base" hangingPunct="0">
              <a:spcBef>
                <a:spcPct val="0"/>
              </a:spcBef>
              <a:spcAft>
                <a:spcPct val="0"/>
              </a:spcAft>
              <a:defRPr sz="4400">
                <a:solidFill>
                  <a:schemeClr val="tx2"/>
                </a:solidFill>
                <a:latin typeface="Arial" charset="0"/>
                <a:ea typeface="Geneva"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eaLnBrk="1" hangingPunct="1">
              <a:defRPr/>
            </a:pPr>
            <a:r>
              <a:rPr lang="en-GB" sz="3600" b="1" kern="0" dirty="0">
                <a:solidFill>
                  <a:srgbClr val="000000"/>
                </a:solidFill>
                <a:latin typeface="Arial"/>
                <a:cs typeface="Arial"/>
              </a:rPr>
              <a:t>Suicide Prevention </a:t>
            </a:r>
            <a:r>
              <a:rPr lang="en-GB" sz="3200" b="1" kern="0" dirty="0">
                <a:solidFill>
                  <a:srgbClr val="000000"/>
                </a:solidFill>
                <a:latin typeface="Arial"/>
                <a:cs typeface="Arial"/>
              </a:rPr>
              <a:t> </a:t>
            </a:r>
          </a:p>
        </p:txBody>
      </p:sp>
      <p:sp>
        <p:nvSpPr>
          <p:cNvPr id="3" name="Content Placeholder 3">
            <a:extLst>
              <a:ext uri="{FF2B5EF4-FFF2-40B4-BE49-F238E27FC236}">
                <a16:creationId xmlns:a16="http://schemas.microsoft.com/office/drawing/2014/main" id="{B9971775-94CA-490C-B0C1-F7CD0DEBDCEA}"/>
              </a:ext>
            </a:extLst>
          </p:cNvPr>
          <p:cNvSpPr txBox="1">
            <a:spLocks/>
          </p:cNvSpPr>
          <p:nvPr/>
        </p:nvSpPr>
        <p:spPr bwMode="auto">
          <a:xfrm>
            <a:off x="457200" y="1114425"/>
            <a:ext cx="8286750" cy="4248150"/>
          </a:xfrm>
          <a:prstGeom prst="rect">
            <a:avLst/>
          </a:prstGeom>
          <a:noFill/>
          <a:ln>
            <a:noFill/>
          </a:ln>
          <a:effectLst/>
        </p:spPr>
        <p:txBody>
          <a:bodyPr/>
          <a:lstStyle>
            <a:lvl1pPr marL="342900" indent="-342900" algn="l" rtl="0" eaLnBrk="0" fontAlgn="base" hangingPunct="0">
              <a:spcBef>
                <a:spcPct val="20000"/>
              </a:spcBef>
              <a:spcAft>
                <a:spcPct val="0"/>
              </a:spcAft>
              <a:buClr>
                <a:srgbClr val="EF1829"/>
              </a:buClr>
              <a:buFont typeface="Arial" panose="020B0604020202020204" pitchFamily="34" charset="0"/>
              <a:buChar char="&gt;"/>
              <a:defRPr sz="2800">
                <a:solidFill>
                  <a:schemeClr val="tx1"/>
                </a:solidFill>
                <a:latin typeface="+mn-lt"/>
                <a:ea typeface="Geneva" charset="0"/>
                <a:cs typeface="+mn-cs"/>
              </a:defRPr>
            </a:lvl1pPr>
            <a:lvl2pPr marL="742950" indent="-285750" algn="l" rtl="0" eaLnBrk="0" fontAlgn="base" hangingPunct="0">
              <a:spcBef>
                <a:spcPct val="20000"/>
              </a:spcBef>
              <a:spcAft>
                <a:spcPct val="0"/>
              </a:spcAft>
              <a:buChar char="–"/>
              <a:defRPr sz="24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18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1800">
                <a:solidFill>
                  <a:schemeClr val="tx1"/>
                </a:solidFill>
                <a:latin typeface="+mn-lt"/>
                <a:ea typeface="Arial" charset="0"/>
                <a:cs typeface="+mn-cs"/>
              </a:defRPr>
            </a:lvl5pPr>
            <a:lvl6pPr marL="2514600" indent="-228600" algn="l" rtl="0" fontAlgn="base">
              <a:spcBef>
                <a:spcPct val="20000"/>
              </a:spcBef>
              <a:spcAft>
                <a:spcPct val="0"/>
              </a:spcAft>
              <a:buChar char="»"/>
              <a:defRPr sz="1800">
                <a:solidFill>
                  <a:schemeClr val="tx1"/>
                </a:solidFill>
                <a:latin typeface="+mn-lt"/>
                <a:cs typeface="+mn-cs"/>
              </a:defRPr>
            </a:lvl6pPr>
            <a:lvl7pPr marL="2971800" indent="-228600" algn="l" rtl="0" fontAlgn="base">
              <a:spcBef>
                <a:spcPct val="20000"/>
              </a:spcBef>
              <a:spcAft>
                <a:spcPct val="0"/>
              </a:spcAft>
              <a:buChar char="»"/>
              <a:defRPr sz="1800">
                <a:solidFill>
                  <a:schemeClr val="tx1"/>
                </a:solidFill>
                <a:latin typeface="+mn-lt"/>
                <a:cs typeface="+mn-cs"/>
              </a:defRPr>
            </a:lvl7pPr>
            <a:lvl8pPr marL="3429000" indent="-228600" algn="l" rtl="0" fontAlgn="base">
              <a:spcBef>
                <a:spcPct val="20000"/>
              </a:spcBef>
              <a:spcAft>
                <a:spcPct val="0"/>
              </a:spcAft>
              <a:buChar char="»"/>
              <a:defRPr sz="1800">
                <a:solidFill>
                  <a:schemeClr val="tx1"/>
                </a:solidFill>
                <a:latin typeface="+mn-lt"/>
                <a:cs typeface="+mn-cs"/>
              </a:defRPr>
            </a:lvl8pPr>
            <a:lvl9pPr marL="3886200" indent="-228600" algn="l" rtl="0" fontAlgn="base">
              <a:spcBef>
                <a:spcPct val="20000"/>
              </a:spcBef>
              <a:spcAft>
                <a:spcPct val="0"/>
              </a:spcAft>
              <a:buChar char="»"/>
              <a:defRPr sz="1800">
                <a:solidFill>
                  <a:schemeClr val="tx1"/>
                </a:solidFill>
                <a:latin typeface="+mn-lt"/>
                <a:cs typeface="+mn-cs"/>
              </a:defRPr>
            </a:lvl9pPr>
          </a:lstStyle>
          <a:p>
            <a:pPr>
              <a:buFont typeface="Arial" panose="020B0604020202020204" pitchFamily="34" charset="0"/>
              <a:buChar char="–"/>
              <a:defRPr/>
            </a:pPr>
            <a:r>
              <a:rPr lang="en-GB" sz="2600" dirty="0">
                <a:solidFill>
                  <a:srgbClr val="000000"/>
                </a:solidFill>
                <a:latin typeface="Arial" panose="020B0604020202020204" pitchFamily="34" charset="0"/>
              </a:rPr>
              <a:t>Suicide prevention programmes should be </a:t>
            </a:r>
            <a:r>
              <a:rPr lang="en-GB" sz="2600" b="1" dirty="0">
                <a:solidFill>
                  <a:srgbClr val="000000"/>
                </a:solidFill>
                <a:latin typeface="Arial" panose="020B0604020202020204" pitchFamily="34" charset="0"/>
              </a:rPr>
              <a:t>embedded within broader programmes </a:t>
            </a:r>
            <a:r>
              <a:rPr lang="en-GB" sz="2600" dirty="0">
                <a:solidFill>
                  <a:srgbClr val="000000"/>
                </a:solidFill>
                <a:latin typeface="Arial" panose="020B0604020202020204" pitchFamily="34" charset="0"/>
              </a:rPr>
              <a:t>for mental health promotion and mental healthcare reform with clear suicide prevention frameworks and, most importantly</a:t>
            </a:r>
            <a:r>
              <a:rPr lang="en-GB" sz="2600" b="1" dirty="0">
                <a:solidFill>
                  <a:srgbClr val="000000"/>
                </a:solidFill>
                <a:latin typeface="Arial" panose="020B0604020202020204" pitchFamily="34" charset="0"/>
              </a:rPr>
              <a:t>, need to be accompanied by advocacy to address the underlying drivers of suicide,</a:t>
            </a:r>
            <a:r>
              <a:rPr lang="en-GB" sz="2600" dirty="0">
                <a:solidFill>
                  <a:srgbClr val="000000"/>
                </a:solidFill>
                <a:latin typeface="Arial" panose="020B0604020202020204" pitchFamily="34" charset="0"/>
              </a:rPr>
              <a:t> which are related to social determinants of health and wellbeing </a:t>
            </a:r>
            <a:r>
              <a:rPr lang="en-GB" sz="2600" b="1" dirty="0">
                <a:solidFill>
                  <a:srgbClr val="000000"/>
                </a:solidFill>
                <a:latin typeface="Arial" panose="020B0604020202020204" pitchFamily="34" charset="0"/>
              </a:rPr>
              <a:t>such as economic disparities, loss of social connectedness and prospects</a:t>
            </a:r>
            <a:r>
              <a:rPr lang="en-GB" sz="2600" dirty="0">
                <a:solidFill>
                  <a:srgbClr val="000000"/>
                </a:solidFill>
                <a:latin typeface="Arial" panose="020B0604020202020204" pitchFamily="34" charset="0"/>
              </a:rPr>
              <a:t> to create stable livelihoods. (Ager, et al., 2021).</a:t>
            </a:r>
            <a:endParaRPr lang="en-GB" sz="2600" kern="0" dirty="0">
              <a:solidFill>
                <a:srgbClr val="000000"/>
              </a:solidFill>
              <a:latin typeface="Arial"/>
              <a:cs typeface="Arial"/>
            </a:endParaRPr>
          </a:p>
        </p:txBody>
      </p:sp>
    </p:spTree>
  </p:cSld>
  <p:clrMapOvr>
    <a:masterClrMapping/>
  </p:clrMapOvr>
</p:sld>
</file>

<file path=ppt/theme/theme1.xml><?xml version="1.0" encoding="utf-8"?>
<a:theme xmlns:a="http://schemas.openxmlformats.org/drawingml/2006/main" name="Custom Design">
  <a:themeElements>
    <a:clrScheme name="British Red Cross">
      <a:dk1>
        <a:srgbClr val="000000"/>
      </a:dk1>
      <a:lt1>
        <a:srgbClr val="FFFFFF"/>
      </a:lt1>
      <a:dk2>
        <a:srgbClr val="000000"/>
      </a:dk2>
      <a:lt2>
        <a:srgbClr val="FFFFFF"/>
      </a:lt2>
      <a:accent1>
        <a:srgbClr val="EF1829"/>
      </a:accent1>
      <a:accent2>
        <a:srgbClr val="F8A2A9"/>
      </a:accent2>
      <a:accent3>
        <a:srgbClr val="000000"/>
      </a:accent3>
      <a:accent4>
        <a:srgbClr val="7F7F7F"/>
      </a:accent4>
      <a:accent5>
        <a:srgbClr val="7A6E67"/>
      </a:accent5>
      <a:accent6>
        <a:srgbClr val="CAC4C1"/>
      </a:accent6>
      <a:hlink>
        <a:srgbClr val="000000"/>
      </a:hlink>
      <a:folHlink>
        <a:srgbClr val="EF1829"/>
      </a:folHlink>
    </a:clrScheme>
    <a:fontScheme name="Custom Design">
      <a:majorFont>
        <a:latin typeface="Arial"/>
        <a:ea typeface=""/>
        <a:cs typeface="Arial"/>
      </a:majorFont>
      <a:minorFont>
        <a:latin typeface="Arial"/>
        <a:ea typeface=""/>
        <a:cs typeface="Arial"/>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RC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07775"/>
        </a:solidFill>
        <a:ln w="12700">
          <a:solidFill>
            <a:schemeClr val="bg1"/>
          </a:solidFill>
          <a:miter lim="800000"/>
        </a:ln>
        <a:effectLst/>
      </a:spPr>
      <a:bodyPr lIns="36000" tIns="36000" rIns="36000" bIns="36000" rtlCol="0" anchor="ctr"/>
      <a:lstStyle>
        <a:defPPr algn="ctr">
          <a:defRPr sz="2000" b="1" dirty="0" smtClean="0">
            <a:solidFill>
              <a:schemeClr val="bg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2_BRC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07775"/>
        </a:solidFill>
        <a:ln w="12700">
          <a:solidFill>
            <a:schemeClr val="bg1"/>
          </a:solidFill>
          <a:miter lim="800000"/>
        </a:ln>
        <a:effectLst/>
      </a:spPr>
      <a:bodyPr lIns="36000" tIns="36000" rIns="36000" bIns="36000" rtlCol="0" anchor="ctr"/>
      <a:lstStyle>
        <a:defPPr algn="ctr">
          <a:defRPr sz="2000" b="1" dirty="0" smtClean="0">
            <a:solidFill>
              <a:schemeClr val="bg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Powerpoint template 16 to 9 ratio - most up to date">
  <a:themeElements>
    <a:clrScheme name="British Red Cross">
      <a:dk1>
        <a:srgbClr val="000000"/>
      </a:dk1>
      <a:lt1>
        <a:srgbClr val="FFFFFF"/>
      </a:lt1>
      <a:dk2>
        <a:srgbClr val="EE2A24"/>
      </a:dk2>
      <a:lt2>
        <a:srgbClr val="9D1F21"/>
      </a:lt2>
      <a:accent1>
        <a:srgbClr val="65181B"/>
      </a:accent1>
      <a:accent2>
        <a:srgbClr val="1D1B1D"/>
      </a:accent2>
      <a:accent3>
        <a:srgbClr val="627B80"/>
      </a:accent3>
      <a:accent4>
        <a:srgbClr val="1A3351"/>
      </a:accent4>
      <a:accent5>
        <a:srgbClr val="F1B13B"/>
      </a:accent5>
      <a:accent6>
        <a:srgbClr val="43A92C"/>
      </a:accent6>
      <a:hlink>
        <a:srgbClr val="EE2A24"/>
      </a:hlink>
      <a:folHlink>
        <a:srgbClr val="EE2A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Office Theme">
  <a:themeElements>
    <a:clrScheme name="Mental Health Matters_2021">
      <a:dk1>
        <a:srgbClr val="000000"/>
      </a:dk1>
      <a:lt1>
        <a:srgbClr val="FFFFFF"/>
      </a:lt1>
      <a:dk2>
        <a:srgbClr val="44546A"/>
      </a:dk2>
      <a:lt2>
        <a:srgbClr val="E7E6E6"/>
      </a:lt2>
      <a:accent1>
        <a:srgbClr val="007BB3"/>
      </a:accent1>
      <a:accent2>
        <a:srgbClr val="CD0014"/>
      </a:accent2>
      <a:accent3>
        <a:srgbClr val="E7F3F7"/>
      </a:accent3>
      <a:accent4>
        <a:srgbClr val="58595B"/>
      </a:accent4>
      <a:accent5>
        <a:srgbClr val="000000"/>
      </a:accent5>
      <a:accent6>
        <a:srgbClr val="000000"/>
      </a:accent6>
      <a:hlink>
        <a:srgbClr val="0563C1"/>
      </a:hlink>
      <a:folHlink>
        <a:srgbClr val="000000"/>
      </a:folHlink>
    </a:clrScheme>
    <a:fontScheme name="Mental Health Matters_2021">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Mental Health Matters.potx" id="{E5EB8618-0BCB-4F76-9F8F-301CFE2716A0}" vid="{81B54AED-1519-44A2-9AE9-EBB8568D5364}"/>
    </a:ext>
  </a:ext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RK Document" ma:contentTypeID="0x010100BAF7254234723E48BEAA5279D19E83B800D2422C023C609D42A99E233227DBBF9B" ma:contentTypeVersion="27" ma:contentTypeDescription="Create a new document." ma:contentTypeScope="" ma:versionID="afee6f43e4903de871acd9014fee5f4d">
  <xsd:schema xmlns:xsd="http://www.w3.org/2001/XMLSchema" xmlns:xs="http://www.w3.org/2001/XMLSchema" xmlns:p="http://schemas.microsoft.com/office/2006/metadata/properties" xmlns:ns2="d04ac8df-6fd2-482f-b819-b97b1136af7f" xmlns:ns3="52424162-6157-4ffd-b3b6-2ae423bd5a59" xmlns:ns4="abbeec68-b05e-4e2e-88e5-2ac3e13fe809" xmlns:ns5="7004a151-06f4-43c4-b682-bc15c2465d3a" xmlns:ns6="14bfd2bb-3d4a-4549-9197-f3410a8da64b" xmlns:ns7="a89b1974-bffb-4346-8a80-051cc3453de9" targetNamespace="http://schemas.microsoft.com/office/2006/metadata/properties" ma:root="true" ma:fieldsID="2d0f1ad9eda8038dc76345efb8f3663f" ns2:_="" ns3:_="" ns4:_="" ns5:_="" ns6:_="" ns7:_="">
    <xsd:import namespace="d04ac8df-6fd2-482f-b819-b97b1136af7f"/>
    <xsd:import namespace="52424162-6157-4ffd-b3b6-2ae423bd5a59"/>
    <xsd:import namespace="abbeec68-b05e-4e2e-88e5-2ac3e13fe809"/>
    <xsd:import namespace="7004a151-06f4-43c4-b682-bc15c2465d3a"/>
    <xsd:import namespace="14bfd2bb-3d4a-4549-9197-f3410a8da64b"/>
    <xsd:import namespace="a89b1974-bffb-4346-8a80-051cc3453de9"/>
    <xsd:element name="properties">
      <xsd:complexType>
        <xsd:sequence>
          <xsd:element name="documentManagement">
            <xsd:complexType>
              <xsd:all>
                <xsd:element ref="ns2:rkActDate" minOccurs="0"/>
                <xsd:element ref="ns2:rkDeletionDate" minOccurs="0"/>
                <xsd:element ref="ns2:rkYellowNoteDoc" minOccurs="0"/>
                <xsd:element ref="ns2:rkDocumentAdvis" minOccurs="0"/>
                <xsd:element ref="ns2:rkArchivingPeriod" minOccurs="0"/>
                <xsd:element ref="ns4:wp_tag" minOccurs="0"/>
                <xsd:element ref="ns4:wpDocumentId" minOccurs="0"/>
                <xsd:element ref="ns5:wp_entitynamefield" minOccurs="0"/>
                <xsd:element ref="ns2:wpBusinessModule" minOccurs="0"/>
                <xsd:element ref="ns2:rkProjectNumber" minOccurs="0"/>
                <xsd:element ref="ns2:rkCaseID" minOccurs="0"/>
                <xsd:element ref="ns5:rkParentCase" minOccurs="0"/>
                <xsd:element ref="ns5:rkParentCase_x003a_Name" minOccurs="0"/>
                <xsd:element ref="ns6:wpItemlocation" minOccurs="0"/>
                <xsd:element ref="ns7:rkRelatedDoc" minOccurs="0"/>
                <xsd:element ref="ns2:rkConfidential" minOccurs="0"/>
                <xsd:element ref="ns5:c6e664f8710747ea8d87315e37cdc0a4" minOccurs="0"/>
                <xsd:element ref="ns2:e5404abefda04403849637b8b186ca8b" minOccurs="0"/>
                <xsd:element ref="ns5:b44d4ca7195b40e795b3fdebfac875c5" minOccurs="0"/>
                <xsd:element ref="ns2:p8b010f7df5842dca681a0912c2bcab2" minOccurs="0"/>
                <xsd:element ref="ns3:TaxCatchAllLabel" minOccurs="0"/>
                <xsd:element ref="ns3:TaxCatchAll" minOccurs="0"/>
                <xsd:element ref="ns5:nceb837f48274cb2adc6c22f5709d979" minOccurs="0"/>
                <xsd:element ref="ns2:a30301ec14f1485491da311a88d487d0" minOccurs="0"/>
                <xsd:element ref="ns5:MediaServiceMetadata" minOccurs="0"/>
                <xsd:element ref="ns5:MediaServiceFastMetadata" minOccurs="0"/>
                <xsd:element ref="ns5:MediaServiceAutoKeyPoints" minOccurs="0"/>
                <xsd:element ref="ns5:MediaServiceKeyPoints" minOccurs="0"/>
                <xsd:element ref="ns5:lcf76f155ced4ddcb4097134ff3c332f" minOccurs="0"/>
                <xsd:element ref="ns5:zpaGDPR_Sag_Beregnet" minOccurs="0"/>
                <xsd:element ref="ns5:MediaServiceSearchProperties" minOccurs="0"/>
                <xsd:element ref="ns5: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04ac8df-6fd2-482f-b819-b97b1136af7f" elementFormDefault="qualified">
    <xsd:import namespace="http://schemas.microsoft.com/office/2006/documentManagement/types"/>
    <xsd:import namespace="http://schemas.microsoft.com/office/infopath/2007/PartnerControls"/>
    <xsd:element name="rkActDate" ma:index="2" nillable="true" ma:displayName="Date of document creation" ma:description="If you upload an already existing document, you can use this field to note the original date of creating the document." ma:format="DateOnly" ma:internalName="rkActDate" ma:readOnly="false">
      <xsd:simpleType>
        <xsd:restriction base="dms:DateTime"/>
      </xsd:simpleType>
    </xsd:element>
    <xsd:element name="rkDeletionDate" ma:index="3" nillable="true" ma:displayName="Deletion Date" ma:description="" ma:format="DateOnly" ma:internalName="rkDeletionDate" ma:readOnly="false">
      <xsd:simpleType>
        <xsd:restriction base="dms:DateTime"/>
      </xsd:simpleType>
    </xsd:element>
    <xsd:element name="rkYellowNoteDoc" ma:index="4" nillable="true" ma:displayName="Yellow Note Doc" ma:internalName="rkYellowNoteDoc" ma:readOnly="false">
      <xsd:simpleType>
        <xsd:restriction base="dms:Note">
          <xsd:maxLength value="255"/>
        </xsd:restriction>
      </xsd:simpleType>
    </xsd:element>
    <xsd:element name="rkDocumentAdvis" ma:index="7" nillable="true" ma:displayName="Document Advis" ma:hidden="true" ma:internalName="rkDocumentAdvis" ma:readOnly="false">
      <xsd:simpleType>
        <xsd:restriction base="dms:Note"/>
      </xsd:simpleType>
    </xsd:element>
    <xsd:element name="rkArchivingPeriod" ma:index="8" nillable="true" ma:displayName="Archiving Period" ma:default="2019-2024" ma:hidden="true" ma:internalName="rkArchivingPeriod" ma:readOnly="false">
      <xsd:simpleType>
        <xsd:restriction base="dms:Text">
          <xsd:maxLength value="255"/>
        </xsd:restriction>
      </xsd:simpleType>
    </xsd:element>
    <xsd:element name="wpBusinessModule" ma:index="12" nillable="true" ma:displayName="Business Module" ma:default="LK Sager" ma:hidden="true" ma:internalName="wpBusinessModule" ma:readOnly="false">
      <xsd:simpleType>
        <xsd:restriction base="dms:Text"/>
      </xsd:simpleType>
    </xsd:element>
    <xsd:element name="rkProjectNumber" ma:index="13" nillable="true" ma:displayName="Project Number" ma:default="" ma:hidden="true" ma:internalName="rkProjectNumber" ma:readOnly="false">
      <xsd:simpleType>
        <xsd:restriction base="dms:Text">
          <xsd:maxLength value="255"/>
        </xsd:restriction>
      </xsd:simpleType>
    </xsd:element>
    <xsd:element name="rkCaseID" ma:index="16" nillable="true" ma:displayName="Case ID" ma:default="LK-2022-000316" ma:hidden="true" ma:internalName="rkCaseID" ma:readOnly="false">
      <xsd:simpleType>
        <xsd:restriction base="dms:Text">
          <xsd:maxLength value="255"/>
        </xsd:restriction>
      </xsd:simpleType>
    </xsd:element>
    <xsd:element name="rkConfidential" ma:index="26" nillable="true" ma:displayName="Confidential" ma:default="False" ma:description="" ma:internalName="rkConfidential" ma:readOnly="false">
      <xsd:simpleType>
        <xsd:restriction base="dms:Boolean"/>
      </xsd:simpleType>
    </xsd:element>
    <xsd:element name="e5404abefda04403849637b8b186ca8b" ma:index="28" nillable="true" ma:taxonomy="true" ma:internalName="e5404abefda04403849637b8b186ca8b" ma:taxonomyFieldName="rkDocumentStatus" ma:displayName="Document Status" ma:readOnly="false" ma:default="2;#Final|9ae6fcd9-b451-46c0-9019-188a10b11456" ma:fieldId="{e5404abe-fda0-4403-8496-37b8b186ca8b}" ma:sspId="a6bba7c3-5107-49f1-abb3-1b46ebc15f72" ma:termSetId="78361e7a-d923-40e8-a730-0048d23b6454" ma:anchorId="a29111a7-f711-4224-8350-0bd8393b3a0f" ma:open="false" ma:isKeyword="false">
      <xsd:complexType>
        <xsd:sequence>
          <xsd:element ref="pc:Terms" minOccurs="0" maxOccurs="1"/>
        </xsd:sequence>
      </xsd:complexType>
    </xsd:element>
    <xsd:element name="p8b010f7df5842dca681a0912c2bcab2" ma:index="31" nillable="true" ma:taxonomy="true" ma:internalName="p8b010f7df5842dca681a0912c2bcab2" ma:taxonomyFieldName="rkDocDirection" ma:displayName="Document Direction" ma:readOnly="false" ma:default="1;#Internal|bf6bc60c-60b7-4f48-b412-c18e1ee58d20" ma:fieldId="{98b010f7-df58-42dc-a681-a0912c2bcab2}" ma:sspId="a6bba7c3-5107-49f1-abb3-1b46ebc15f72" ma:termSetId="79fb452f-4e81-49d7-bc6b-6702f6ca3880" ma:anchorId="ff9dba2f-780a-414f-8471-20c97a51bfc6" ma:open="false" ma:isKeyword="false">
      <xsd:complexType>
        <xsd:sequence>
          <xsd:element ref="pc:Terms" minOccurs="0" maxOccurs="1"/>
        </xsd:sequence>
      </xsd:complexType>
    </xsd:element>
    <xsd:element name="a30301ec14f1485491da311a88d487d0" ma:index="37" nillable="true" ma:taxonomy="true" ma:internalName="a30301ec14f1485491da311a88d487d0" ma:taxonomyFieldName="rkOpenConfidential" ma:displayName="Open/Confidential" ma:readOnly="false" ma:default="" ma:fieldId="{a30301ec-14f1-4854-91da-311a88d487d0}" ma:sspId="a6bba7c3-5107-49f1-abb3-1b46ebc15f72" ma:termSetId="a89445e1-73f4-4940-9c6c-20c6e19149d6" ma:anchorId="38c548bf-e54a-488a-9205-2631695ae108"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2424162-6157-4ffd-b3b6-2ae423bd5a59" elementFormDefault="qualified">
    <xsd:import namespace="http://schemas.microsoft.com/office/2006/documentManagement/types"/>
    <xsd:import namespace="http://schemas.microsoft.com/office/infopath/2007/PartnerControls"/>
    <xsd:element name="TaxCatchAllLabel" ma:index="32" nillable="true" ma:displayName="Taxonomy Catch All Column1" ma:hidden="true" ma:list="{c31aa9c1-968d-4d14-a5aa-b47da98139e9}" ma:internalName="TaxCatchAllLabel" ma:readOnly="true" ma:showField="CatchAllDataLabel" ma:web="52424162-6157-4ffd-b3b6-2ae423bd5a59">
      <xsd:complexType>
        <xsd:complexContent>
          <xsd:extension base="dms:MultiChoiceLookup">
            <xsd:sequence>
              <xsd:element name="Value" type="dms:Lookup" maxOccurs="unbounded" minOccurs="0" nillable="true"/>
            </xsd:sequence>
          </xsd:extension>
        </xsd:complexContent>
      </xsd:complexType>
    </xsd:element>
    <xsd:element name="TaxCatchAll" ma:index="33" nillable="true" ma:displayName="Taxonomy Catch All Column" ma:hidden="true" ma:list="{c31aa9c1-968d-4d14-a5aa-b47da98139e9}" ma:internalName="TaxCatchAll" ma:showField="CatchAllData" ma:web="52424162-6157-4ffd-b3b6-2ae423bd5a5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bbeec68-b05e-4e2e-88e5-2ac3e13fe809" elementFormDefault="qualified">
    <xsd:import namespace="http://schemas.microsoft.com/office/2006/documentManagement/types"/>
    <xsd:import namespace="http://schemas.microsoft.com/office/infopath/2007/PartnerControls"/>
    <xsd:element name="wp_tag" ma:index="9" nillable="true" ma:displayName="Stage tag" ma:default="Open" ma:internalName="wp_tag" ma:readOnly="false">
      <xsd:simpleType>
        <xsd:restriction base="dms:Text"/>
      </xsd:simpleType>
    </xsd:element>
    <xsd:element name="wpDocumentId" ma:index="10" nillable="true" ma:displayName="Document ID" ma:description="This field is can be used as a unique Document ID set by the WorkPoint Numerator Service" ma:hidden="true" ma:internalName="wpDocumentId"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004a151-06f4-43c4-b682-bc15c2465d3a" elementFormDefault="qualified">
    <xsd:import namespace="http://schemas.microsoft.com/office/2006/documentManagement/types"/>
    <xsd:import namespace="http://schemas.microsoft.com/office/infopath/2007/PartnerControls"/>
    <xsd:element name="wp_entitynamefield" ma:index="11" nillable="true" ma:displayName="Case name" ma:default="PS Centre_Suicide prevention training_ENPS_Sept 2021" ma:hidden="true" ma:internalName="wp_entitynamefield" ma:readOnly="false">
      <xsd:simpleType>
        <xsd:restriction base="dms:Text"/>
      </xsd:simpleType>
    </xsd:element>
    <xsd:element name="rkParentCase" ma:index="18" nillable="true" ma:displayName="Parent Case ID" ma:default="LK-2020-000848" ma:hidden="true" ma:internalName="rkParentCase" ma:readOnly="false">
      <xsd:simpleType>
        <xsd:restriction base="dms:Text"/>
      </xsd:simpleType>
    </xsd:element>
    <xsd:element name="rkParentCase_x003a_Name" ma:index="19" nillable="true" ma:displayName="Parent Case" ma:default="European Network for Psychosocial Support" ma:hidden="true" ma:internalName="rkParentCase_x003a_Name" ma:readOnly="false">
      <xsd:simpleType>
        <xsd:restriction base="dms:Text"/>
      </xsd:simpleType>
    </xsd:element>
    <xsd:element name="c6e664f8710747ea8d87315e37cdc0a4" ma:index="27" nillable="true" ma:taxonomy="true" ma:internalName="c6e664f8710747ea8d87315e37cdc0a4" ma:taxonomyFieldName="rkProcess" ma:displayName="Process" ma:readOnly="false" ma:default="" ma:fieldId="{c6e664f8-7107-47ea-8d87-315e37cdc0a4}" ma:sspId="a6bba7c3-5107-49f1-abb3-1b46ebc15f72" ma:termSetId="00571633-8780-43e7-b6b1-637829dbeb78" ma:anchorId="22bfe7ec-e31c-43a5-822a-3141cd045829" ma:open="false" ma:isKeyword="false">
      <xsd:complexType>
        <xsd:sequence>
          <xsd:element ref="pc:Terms" minOccurs="0" maxOccurs="1"/>
        </xsd:sequence>
      </xsd:complexType>
    </xsd:element>
    <xsd:element name="b44d4ca7195b40e795b3fdebfac875c5" ma:index="30" nillable="true" ma:taxonomy="true" ma:internalName="b44d4ca7195b40e795b3fdebfac875c5" ma:taxonomyFieldName="rkCaseRespUnit" ma:displayName="Case Responsible Unit" ma:readOnly="false" ma:default="528;#Psykosociale Referencecenter:PSP Technical Advisors|1e7eda7f-cfdf-429b-b274-886cef9fb245" ma:fieldId="{b44d4ca7-195b-40e7-95b3-fdebfac875c5}" ma:sspId="a6bba7c3-5107-49f1-abb3-1b46ebc15f72" ma:termSetId="8e0c7b93-44db-40e5-8783-45b8f0433ae4" ma:anchorId="00000000-0000-0000-0000-000000000000" ma:open="false" ma:isKeyword="false">
      <xsd:complexType>
        <xsd:sequence>
          <xsd:element ref="pc:Terms" minOccurs="0" maxOccurs="1"/>
        </xsd:sequence>
      </xsd:complexType>
    </xsd:element>
    <xsd:element name="nceb837f48274cb2adc6c22f5709d979" ma:index="34" nillable="true" ma:taxonomy="true" ma:internalName="nceb837f48274cb2adc6c22f5709d979" ma:taxonomyFieldName="rkSubject" ma:displayName="Subject" ma:readOnly="false" ma:default="100;#Mental Health and Psychosocial Support|c3d237ec-4728-4433-8c55-55bdd81b6d7c" ma:fieldId="{7ceb837f-4827-4cb2-adc6-c22f5709d979}" ma:taxonomyMulti="true" ma:sspId="a6bba7c3-5107-49f1-abb3-1b46ebc15f72" ma:termSetId="c39bd6dd-8752-448c-817a-60b94217b09a" ma:anchorId="877d3b0b-78a5-436d-b780-b7d2507d4384" ma:open="false" ma:isKeyword="false">
      <xsd:complexType>
        <xsd:sequence>
          <xsd:element ref="pc:Terms" minOccurs="0" maxOccurs="1"/>
        </xsd:sequence>
      </xsd:complexType>
    </xsd:element>
    <xsd:element name="MediaServiceMetadata" ma:index="38" nillable="true" ma:displayName="MediaServiceMetadata" ma:hidden="true" ma:internalName="MediaServiceMetadata" ma:readOnly="true">
      <xsd:simpleType>
        <xsd:restriction base="dms:Note"/>
      </xsd:simpleType>
    </xsd:element>
    <xsd:element name="MediaServiceFastMetadata" ma:index="39" nillable="true" ma:displayName="MediaServiceFastMetadata" ma:hidden="true" ma:internalName="MediaServiceFastMetadata" ma:readOnly="true">
      <xsd:simpleType>
        <xsd:restriction base="dms:Note"/>
      </xsd:simpleType>
    </xsd:element>
    <xsd:element name="MediaServiceAutoKeyPoints" ma:index="40" nillable="true" ma:displayName="MediaServiceAutoKeyPoints" ma:hidden="true" ma:internalName="MediaServiceAutoKeyPoints" ma:readOnly="true">
      <xsd:simpleType>
        <xsd:restriction base="dms:Note"/>
      </xsd:simpleType>
    </xsd:element>
    <xsd:element name="MediaServiceKeyPoints" ma:index="41" nillable="true" ma:displayName="KeyPoints" ma:internalName="MediaServiceKeyPoints" ma:readOnly="true">
      <xsd:simpleType>
        <xsd:restriction base="dms:Note">
          <xsd:maxLength value="255"/>
        </xsd:restriction>
      </xsd:simpleType>
    </xsd:element>
    <xsd:element name="lcf76f155ced4ddcb4097134ff3c332f" ma:index="43" nillable="true" ma:taxonomy="true" ma:internalName="lcf76f155ced4ddcb4097134ff3c332f" ma:taxonomyFieldName="MediaServiceImageTags" ma:displayName="Image Tags" ma:readOnly="false" ma:fieldId="{5cf76f15-5ced-4ddc-b409-7134ff3c332f}" ma:taxonomyMulti="true" ma:sspId="a6bba7c3-5107-49f1-abb3-1b46ebc15f72" ma:termSetId="09814cd3-568e-fe90-9814-8d621ff8fb84" ma:anchorId="fba54fb3-c3e1-fe81-a776-ca4b69148c4d" ma:open="true" ma:isKeyword="false">
      <xsd:complexType>
        <xsd:sequence>
          <xsd:element ref="pc:Terms" minOccurs="0" maxOccurs="1"/>
        </xsd:sequence>
      </xsd:complexType>
    </xsd:element>
    <xsd:element name="zpaGDPR_Sag_Beregnet" ma:index="44" nillable="true" ma:displayName="GDPR_Sag_Beregnet" ma:default="" ma:internalName="zpaGDPR_Sag_Beregnet" ma:readOnly="false">
      <xsd:simpleType>
        <xsd:restriction base="dms:Text"/>
      </xsd:simpleType>
    </xsd:element>
    <xsd:element name="MediaServiceSearchProperties" ma:index="45" nillable="true" ma:displayName="MediaServiceSearchProperties" ma:hidden="true" ma:internalName="MediaServiceSearchProperties" ma:readOnly="true">
      <xsd:simpleType>
        <xsd:restriction base="dms:Note"/>
      </xsd:simpleType>
    </xsd:element>
    <xsd:element name="MediaServiceObjectDetectorVersions" ma:index="46"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4bfd2bb-3d4a-4549-9197-f3410a8da64b" elementFormDefault="qualified">
    <xsd:import namespace="http://schemas.microsoft.com/office/2006/documentManagement/types"/>
    <xsd:import namespace="http://schemas.microsoft.com/office/infopath/2007/PartnerControls"/>
    <xsd:element name="wpItemlocation" ma:index="22" nillable="true" ma:displayName="wpItemLocation" ma:default="52f89f3b39354c7c9851847cb57fcabb;4a4729547dea44959d8bce78817e3c8e;8471;" ma:internalName="wpItem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89b1974-bffb-4346-8a80-051cc3453de9" elementFormDefault="qualified">
    <xsd:import namespace="http://schemas.microsoft.com/office/2006/documentManagement/types"/>
    <xsd:import namespace="http://schemas.microsoft.com/office/infopath/2007/PartnerControls"/>
    <xsd:element name="rkRelatedDoc" ma:index="25" nillable="true" ma:displayName="Related document" ma:hidden="true" ma:list="{7004a151-06f4-43c4-b682-bc15c2465d3a}" ma:internalName="rkRelatedDoc" ma:readOnly="false" ma:showField="Title">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rkYellowNoteDoc xmlns="d04ac8df-6fd2-482f-b819-b97b1136af7f" xsi:nil="true"/>
    <rkDocumentAdvis xmlns="d04ac8df-6fd2-482f-b819-b97b1136af7f" xsi:nil="true"/>
    <p8b010f7df5842dca681a0912c2bcab2 xmlns="d04ac8df-6fd2-482f-b819-b97b1136af7f">
      <Terms xmlns="http://schemas.microsoft.com/office/infopath/2007/PartnerControls">
        <TermInfo xmlns="http://schemas.microsoft.com/office/infopath/2007/PartnerControls">
          <TermName xmlns="http://schemas.microsoft.com/office/infopath/2007/PartnerControls">Internal</TermName>
          <TermId xmlns="http://schemas.microsoft.com/office/infopath/2007/PartnerControls">bf6bc60c-60b7-4f48-b412-c18e1ee58d20</TermId>
        </TermInfo>
      </Terms>
    </p8b010f7df5842dca681a0912c2bcab2>
    <wpBusinessModule xmlns="d04ac8df-6fd2-482f-b819-b97b1136af7f">LK Sager</wpBusinessModule>
    <rkConfidential xmlns="d04ac8df-6fd2-482f-b819-b97b1136af7f">false</rkConfidential>
    <wp_tag xmlns="abbeec68-b05e-4e2e-88e5-2ac3e13fe809">Open</wp_tag>
    <rkCaseID xmlns="d04ac8df-6fd2-482f-b819-b97b1136af7f">LK-2022-000316</rkCaseID>
    <wpDocumentId xmlns="abbeec68-b05e-4e2e-88e5-2ac3e13fe809">2021-163231</wpDocumentId>
    <e5404abefda04403849637b8b186ca8b xmlns="d04ac8df-6fd2-482f-b819-b97b1136af7f">
      <Terms xmlns="http://schemas.microsoft.com/office/infopath/2007/PartnerControls">
        <TermInfo xmlns="http://schemas.microsoft.com/office/infopath/2007/PartnerControls">
          <TermName xmlns="http://schemas.microsoft.com/office/infopath/2007/PartnerControls">Final</TermName>
          <TermId xmlns="http://schemas.microsoft.com/office/infopath/2007/PartnerControls">9ae6fcd9-b451-46c0-9019-188a10b11456</TermId>
        </TermInfo>
      </Terms>
    </e5404abefda04403849637b8b186ca8b>
    <rkActDate xmlns="d04ac8df-6fd2-482f-b819-b97b1136af7f" xsi:nil="true"/>
    <rkProjectNumber xmlns="d04ac8df-6fd2-482f-b819-b97b1136af7f" xsi:nil="true"/>
    <rkArchivingPeriod xmlns="d04ac8df-6fd2-482f-b819-b97b1136af7f">2019-2024</rkArchivingPeriod>
    <rkDeletionDate xmlns="d04ac8df-6fd2-482f-b819-b97b1136af7f">2029-10-17T22:00:00+00:00</rkDeletionDate>
    <a30301ec14f1485491da311a88d487d0 xmlns="d04ac8df-6fd2-482f-b819-b97b1136af7f">
      <Terms xmlns="http://schemas.microsoft.com/office/infopath/2007/PartnerControls">
        <TermInfo xmlns="http://schemas.microsoft.com/office/infopath/2007/PartnerControls">
          <TermName xmlns="http://schemas.microsoft.com/office/infopath/2007/PartnerControls">Open</TermName>
          <TermId xmlns="http://schemas.microsoft.com/office/infopath/2007/PartnerControls">5b634c15-81a0-4474-a1b9-c7fcf95d35c4</TermId>
        </TermInfo>
      </Terms>
    </a30301ec14f1485491da311a88d487d0>
    <wpItemlocation xmlns="14bfd2bb-3d4a-4549-9197-f3410a8da64b">52f89f3b39354c7c9851847cb57fcabb;4a4729547dea44959d8bce78817e3c8e;8471;</wpItemlocation>
    <rkRelatedDoc xmlns="a89b1974-bffb-4346-8a80-051cc3453de9" xsi:nil="true"/>
    <wp_entitynamefield xmlns="7004a151-06f4-43c4-b682-bc15c2465d3a">PS Centre_Suicide prevention training_ENPS_Sept 2021</wp_entitynamefield>
    <rkParentCase xmlns="7004a151-06f4-43c4-b682-bc15c2465d3a">LK-2020-000848</rkParentCase>
    <TaxCatchAll xmlns="52424162-6157-4ffd-b3b6-2ae423bd5a59">
      <Value>13</Value>
      <Value>10</Value>
      <Value>11</Value>
      <Value>528</Value>
      <Value>100</Value>
    </TaxCatchAll>
    <rkParentCase_x003a_Name xmlns="7004a151-06f4-43c4-b682-bc15c2465d3a">European Network for Psychosocial Support</rkParentCase_x003a_Name>
    <nceb837f48274cb2adc6c22f5709d979 xmlns="7004a151-06f4-43c4-b682-bc15c2465d3a">
      <Terms xmlns="http://schemas.microsoft.com/office/infopath/2007/PartnerControls">
        <TermInfo xmlns="http://schemas.microsoft.com/office/infopath/2007/PartnerControls">
          <TermName xmlns="http://schemas.microsoft.com/office/infopath/2007/PartnerControls">Mental Health and Psychosocial Support</TermName>
          <TermId xmlns="http://schemas.microsoft.com/office/infopath/2007/PartnerControls">c3d237ec-4728-4433-8c55-55bdd81b6d7c</TermId>
        </TermInfo>
      </Terms>
    </nceb837f48274cb2adc6c22f5709d979>
    <b44d4ca7195b40e795b3fdebfac875c5 xmlns="7004a151-06f4-43c4-b682-bc15c2465d3a">
      <Terms xmlns="http://schemas.microsoft.com/office/infopath/2007/PartnerControls">
        <TermInfo xmlns="http://schemas.microsoft.com/office/infopath/2007/PartnerControls">
          <TermName xmlns="http://schemas.microsoft.com/office/infopath/2007/PartnerControls">Psykosociale Referencecenter:PSP Technical Advisors</TermName>
          <TermId xmlns="http://schemas.microsoft.com/office/infopath/2007/PartnerControls">1e7eda7f-cfdf-429b-b274-886cef9fb245</TermId>
        </TermInfo>
      </Terms>
    </b44d4ca7195b40e795b3fdebfac875c5>
    <c6e664f8710747ea8d87315e37cdc0a4 xmlns="7004a151-06f4-43c4-b682-bc15c2465d3a">
      <Terms xmlns="http://schemas.microsoft.com/office/infopath/2007/PartnerControls"/>
    </c6e664f8710747ea8d87315e37cdc0a4>
    <lcf76f155ced4ddcb4097134ff3c332f xmlns="7004a151-06f4-43c4-b682-bc15c2465d3a">
      <Terms xmlns="http://schemas.microsoft.com/office/infopath/2007/PartnerControls"/>
    </lcf76f155ced4ddcb4097134ff3c332f>
    <zpaGDPR_Sag_Beregnet xmlns="7004a151-06f4-43c4-b682-bc15c2465d3a" xsi:nil="true"/>
  </documentManagement>
</p:properties>
</file>

<file path=customXml/itemProps1.xml><?xml version="1.0" encoding="utf-8"?>
<ds:datastoreItem xmlns:ds="http://schemas.openxmlformats.org/officeDocument/2006/customXml" ds:itemID="{E2B715B4-2E7E-495F-8A49-2B6D3CFC056C}"/>
</file>

<file path=customXml/itemProps2.xml><?xml version="1.0" encoding="utf-8"?>
<ds:datastoreItem xmlns:ds="http://schemas.openxmlformats.org/officeDocument/2006/customXml" ds:itemID="{A9886C6F-E819-4FAC-A5C9-4DA61DEC91CF}"/>
</file>

<file path=customXml/itemProps3.xml><?xml version="1.0" encoding="utf-8"?>
<ds:datastoreItem xmlns:ds="http://schemas.openxmlformats.org/officeDocument/2006/customXml" ds:itemID="{0DB7BA63-99D9-44C1-BDFE-A7A41044F5A7}"/>
</file>

<file path=docProps/app.xml><?xml version="1.0" encoding="utf-8"?>
<Properties xmlns="http://schemas.openxmlformats.org/officeDocument/2006/extended-properties" xmlns:vt="http://schemas.openxmlformats.org/officeDocument/2006/docPropsVTypes">
  <Template/>
  <TotalTime>9209</TotalTime>
  <Words>1393</Words>
  <Application>Microsoft Office PowerPoint</Application>
  <PresentationFormat>On-screen Show (4:3)</PresentationFormat>
  <Paragraphs>153</Paragraphs>
  <Slides>15</Slides>
  <Notes>11</Notes>
  <HiddenSlides>0</HiddenSlides>
  <MMClips>0</MMClips>
  <ScaleCrop>false</ScaleCrop>
  <HeadingPairs>
    <vt:vector size="6" baseType="variant">
      <vt:variant>
        <vt:lpstr>Fonts Used</vt:lpstr>
      </vt:variant>
      <vt:variant>
        <vt:i4>8</vt:i4>
      </vt:variant>
      <vt:variant>
        <vt:lpstr>Theme</vt:lpstr>
      </vt:variant>
      <vt:variant>
        <vt:i4>6</vt:i4>
      </vt:variant>
      <vt:variant>
        <vt:lpstr>Slide Titles</vt:lpstr>
      </vt:variant>
      <vt:variant>
        <vt:i4>15</vt:i4>
      </vt:variant>
    </vt:vector>
  </HeadingPairs>
  <TitlesOfParts>
    <vt:vector size="29" baseType="lpstr">
      <vt:lpstr>Arial</vt:lpstr>
      <vt:lpstr>MS PGothic</vt:lpstr>
      <vt:lpstr>Geneva</vt:lpstr>
      <vt:lpstr>Calibri</vt:lpstr>
      <vt:lpstr>Calibri Light</vt:lpstr>
      <vt:lpstr>Courier New</vt:lpstr>
      <vt:lpstr>Helvetica Neue LT Std</vt:lpstr>
      <vt:lpstr>Wingdings</vt:lpstr>
      <vt:lpstr>Custom Design</vt:lpstr>
      <vt:lpstr>1_BRCNew</vt:lpstr>
      <vt:lpstr>2_BRCNew</vt:lpstr>
      <vt:lpstr>Powerpoint template 16 to 9 ratio - most up to date</vt:lpstr>
      <vt:lpstr>Office Theme</vt:lpstr>
      <vt:lpstr>1_Office Theme</vt:lpstr>
      <vt:lpstr>PowerPoint Presentation</vt:lpstr>
      <vt:lpstr>A roadmap for implementation 2020–2023</vt:lpstr>
      <vt:lpstr>MOMENT Priority Action Area 1 Working Group</vt:lpstr>
      <vt:lpstr>The Movement MHPSS framework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Some top tips for remaining resilient</vt:lpstr>
    </vt:vector>
  </TitlesOfParts>
  <Company>British Red Cross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Nadia Somers</dc:creator>
  <cp:lastModifiedBy>Sarah Harrison</cp:lastModifiedBy>
  <cp:revision>418</cp:revision>
  <cp:lastPrinted>2020-10-20T07:00:30Z</cp:lastPrinted>
  <dcterms:created xsi:type="dcterms:W3CDTF">2009-12-14T14:56:58Z</dcterms:created>
  <dcterms:modified xsi:type="dcterms:W3CDTF">2021-10-20T07:46:17Z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0008008e0c0000000000010271110207c84006b004c800</vt:lpwstr>
  </property>
  <property fmtid="{D5CDD505-2E9C-101B-9397-08002B2CF9AE}" pid="3" name="ContentTypeId">
    <vt:lpwstr>0x010100BAF7254234723E48BEAA5279D19E83B800D2422C023C609D42A99E233227DBBF9B</vt:lpwstr>
  </property>
  <property fmtid="{D5CDD505-2E9C-101B-9397-08002B2CF9AE}" pid="4" name="rkSubject">
    <vt:lpwstr>100;#Mental Health and Psychosocial Support|c3d237ec-4728-4433-8c55-55bdd81b6d7c</vt:lpwstr>
  </property>
  <property fmtid="{D5CDD505-2E9C-101B-9397-08002B2CF9AE}" pid="5" name="rkCaseRespUnit">
    <vt:lpwstr>528;#Psykosociale Referencecenter:PSP Technical Advisors|1e7eda7f-cfdf-429b-b274-886cef9fb245</vt:lpwstr>
  </property>
  <property fmtid="{D5CDD505-2E9C-101B-9397-08002B2CF9AE}" pid="6" name="rkProcess">
    <vt:lpwstr/>
  </property>
  <property fmtid="{D5CDD505-2E9C-101B-9397-08002B2CF9AE}" pid="7" name="rkOpenConfidential">
    <vt:lpwstr>10;#Open|5b634c15-81a0-4474-a1b9-c7fcf95d35c4</vt:lpwstr>
  </property>
  <property fmtid="{D5CDD505-2E9C-101B-9397-08002B2CF9AE}" pid="8" name="rkDocDirection">
    <vt:lpwstr>11;#Internal|bf6bc60c-60b7-4f48-b412-c18e1ee58d20</vt:lpwstr>
  </property>
  <property fmtid="{D5CDD505-2E9C-101B-9397-08002B2CF9AE}" pid="9" name="rkDocumentStatus">
    <vt:lpwstr>13;#Final|9ae6fcd9-b451-46c0-9019-188a10b11456</vt:lpwstr>
  </property>
  <property fmtid="{D5CDD505-2E9C-101B-9397-08002B2CF9AE}" pid="10" name="MediaServiceImageTags">
    <vt:lpwstr/>
  </property>
</Properties>
</file>