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58" r:id="rId5"/>
    <p:sldId id="257" r:id="rId6"/>
    <p:sldId id="259" r:id="rId7"/>
    <p:sldId id="266" r:id="rId8"/>
    <p:sldId id="256" r:id="rId9"/>
    <p:sldId id="265" r:id="rId10"/>
    <p:sldId id="262" r:id="rId11"/>
    <p:sldId id="263" r:id="rId12"/>
    <p:sldId id="261" r:id="rId13"/>
    <p:sldId id="264" r:id="rId14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4B3D"/>
    <a:srgbClr val="E77653"/>
    <a:srgbClr val="E1562B"/>
    <a:srgbClr val="F533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66161C-2A6D-4AB4-9FA9-7FC8C556CB70}" v="57" dt="2021-10-28T11:48:54.6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3" autoAdjust="0"/>
    <p:restoredTop sz="78614" autoAdjust="0"/>
  </p:normalViewPr>
  <p:slideViewPr>
    <p:cSldViewPr snapToGrid="0">
      <p:cViewPr varScale="1">
        <p:scale>
          <a:sx n="56" d="100"/>
          <a:sy n="56" d="100"/>
        </p:scale>
        <p:origin x="7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190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Harrison" userId="45f46919-7f04-42ff-b45c-cd75a0d48102" providerId="ADAL" clId="{E766161C-2A6D-4AB4-9FA9-7FC8C556CB70}"/>
    <pc:docChg chg="undo custSel addSld delSld modSld sldOrd">
      <pc:chgData name="Sarah Harrison" userId="45f46919-7f04-42ff-b45c-cd75a0d48102" providerId="ADAL" clId="{E766161C-2A6D-4AB4-9FA9-7FC8C556CB70}" dt="2021-10-28T11:48:54.644" v="5837" actId="20577"/>
      <pc:docMkLst>
        <pc:docMk/>
      </pc:docMkLst>
      <pc:sldChg chg="modSp mod">
        <pc:chgData name="Sarah Harrison" userId="45f46919-7f04-42ff-b45c-cd75a0d48102" providerId="ADAL" clId="{E766161C-2A6D-4AB4-9FA9-7FC8C556CB70}" dt="2021-10-20T11:38:10.416" v="494" actId="113"/>
        <pc:sldMkLst>
          <pc:docMk/>
          <pc:sldMk cId="1672718976" sldId="256"/>
        </pc:sldMkLst>
        <pc:spChg chg="mod">
          <ac:chgData name="Sarah Harrison" userId="45f46919-7f04-42ff-b45c-cd75a0d48102" providerId="ADAL" clId="{E766161C-2A6D-4AB4-9FA9-7FC8C556CB70}" dt="2021-10-20T11:36:09.201" v="431" actId="20577"/>
          <ac:spMkLst>
            <pc:docMk/>
            <pc:sldMk cId="1672718976" sldId="256"/>
            <ac:spMk id="2" creationId="{F59F0146-A207-4B31-A81B-7CC54BD12867}"/>
          </ac:spMkLst>
        </pc:spChg>
        <pc:spChg chg="mod">
          <ac:chgData name="Sarah Harrison" userId="45f46919-7f04-42ff-b45c-cd75a0d48102" providerId="ADAL" clId="{E766161C-2A6D-4AB4-9FA9-7FC8C556CB70}" dt="2021-10-20T11:38:10.416" v="494" actId="113"/>
          <ac:spMkLst>
            <pc:docMk/>
            <pc:sldMk cId="1672718976" sldId="256"/>
            <ac:spMk id="5" creationId="{02217F20-B056-42E5-BD5F-579060E9D51C}"/>
          </ac:spMkLst>
        </pc:spChg>
      </pc:sldChg>
      <pc:sldChg chg="modSp new mod ord">
        <pc:chgData name="Sarah Harrison" userId="45f46919-7f04-42ff-b45c-cd75a0d48102" providerId="ADAL" clId="{E766161C-2A6D-4AB4-9FA9-7FC8C556CB70}" dt="2021-10-20T11:34:59.383" v="355" actId="122"/>
        <pc:sldMkLst>
          <pc:docMk/>
          <pc:sldMk cId="4284928586" sldId="257"/>
        </pc:sldMkLst>
        <pc:spChg chg="mod">
          <ac:chgData name="Sarah Harrison" userId="45f46919-7f04-42ff-b45c-cd75a0d48102" providerId="ADAL" clId="{E766161C-2A6D-4AB4-9FA9-7FC8C556CB70}" dt="2021-10-20T11:34:59.383" v="355" actId="122"/>
          <ac:spMkLst>
            <pc:docMk/>
            <pc:sldMk cId="4284928586" sldId="257"/>
            <ac:spMk id="2" creationId="{33752C14-417B-4286-A34D-27BA90252FDB}"/>
          </ac:spMkLst>
        </pc:spChg>
        <pc:spChg chg="mod">
          <ac:chgData name="Sarah Harrison" userId="45f46919-7f04-42ff-b45c-cd75a0d48102" providerId="ADAL" clId="{E766161C-2A6D-4AB4-9FA9-7FC8C556CB70}" dt="2021-10-20T11:34:46.786" v="354" actId="20577"/>
          <ac:spMkLst>
            <pc:docMk/>
            <pc:sldMk cId="4284928586" sldId="257"/>
            <ac:spMk id="3" creationId="{33BFCB52-DCB3-4FCD-B7F4-174D9BFDF91F}"/>
          </ac:spMkLst>
        </pc:spChg>
      </pc:sldChg>
      <pc:sldChg chg="addSp delSp modSp new mod ord setBg setClrOvrMap modNotesTx">
        <pc:chgData name="Sarah Harrison" userId="45f46919-7f04-42ff-b45c-cd75a0d48102" providerId="ADAL" clId="{E766161C-2A6D-4AB4-9FA9-7FC8C556CB70}" dt="2021-10-20T12:59:38.832" v="2439" actId="20577"/>
        <pc:sldMkLst>
          <pc:docMk/>
          <pc:sldMk cId="3849988429" sldId="258"/>
        </pc:sldMkLst>
        <pc:spChg chg="mod">
          <ac:chgData name="Sarah Harrison" userId="45f46919-7f04-42ff-b45c-cd75a0d48102" providerId="ADAL" clId="{E766161C-2A6D-4AB4-9FA9-7FC8C556CB70}" dt="2021-10-20T11:33:04.388" v="235" actId="26606"/>
          <ac:spMkLst>
            <pc:docMk/>
            <pc:sldMk cId="3849988429" sldId="258"/>
            <ac:spMk id="2" creationId="{7358E67F-6E76-4830-BE45-36DE627D2628}"/>
          </ac:spMkLst>
        </pc:spChg>
        <pc:spChg chg="mod">
          <ac:chgData name="Sarah Harrison" userId="45f46919-7f04-42ff-b45c-cd75a0d48102" providerId="ADAL" clId="{E766161C-2A6D-4AB4-9FA9-7FC8C556CB70}" dt="2021-10-20T11:33:04.388" v="235" actId="26606"/>
          <ac:spMkLst>
            <pc:docMk/>
            <pc:sldMk cId="3849988429" sldId="258"/>
            <ac:spMk id="3" creationId="{D5EBB8F2-B1C3-4F90-82B6-CC5EF8429561}"/>
          </ac:spMkLst>
        </pc:spChg>
        <pc:spChg chg="add del">
          <ac:chgData name="Sarah Harrison" userId="45f46919-7f04-42ff-b45c-cd75a0d48102" providerId="ADAL" clId="{E766161C-2A6D-4AB4-9FA9-7FC8C556CB70}" dt="2021-10-20T11:28:30.371" v="229" actId="26606"/>
          <ac:spMkLst>
            <pc:docMk/>
            <pc:sldMk cId="3849988429" sldId="258"/>
            <ac:spMk id="9" creationId="{C1DD1A8A-57D5-4A81-AD04-532B043C5611}"/>
          </ac:spMkLst>
        </pc:spChg>
        <pc:spChg chg="add del">
          <ac:chgData name="Sarah Harrison" userId="45f46919-7f04-42ff-b45c-cd75a0d48102" providerId="ADAL" clId="{E766161C-2A6D-4AB4-9FA9-7FC8C556CB70}" dt="2021-10-20T11:28:30.371" v="229" actId="26606"/>
          <ac:spMkLst>
            <pc:docMk/>
            <pc:sldMk cId="3849988429" sldId="258"/>
            <ac:spMk id="11" creationId="{007891EC-4501-44ED-A8C8-B11B6DB767AB}"/>
          </ac:spMkLst>
        </pc:spChg>
        <pc:spChg chg="add del">
          <ac:chgData name="Sarah Harrison" userId="45f46919-7f04-42ff-b45c-cd75a0d48102" providerId="ADAL" clId="{E766161C-2A6D-4AB4-9FA9-7FC8C556CB70}" dt="2021-10-20T11:28:54.912" v="231" actId="26606"/>
          <ac:spMkLst>
            <pc:docMk/>
            <pc:sldMk cId="3849988429" sldId="258"/>
            <ac:spMk id="13" creationId="{9B7AD9F6-8CE7-4299-8FC6-328F4DCD3FF9}"/>
          </ac:spMkLst>
        </pc:spChg>
        <pc:spChg chg="add del">
          <ac:chgData name="Sarah Harrison" userId="45f46919-7f04-42ff-b45c-cd75a0d48102" providerId="ADAL" clId="{E766161C-2A6D-4AB4-9FA9-7FC8C556CB70}" dt="2021-10-20T11:28:54.912" v="231" actId="26606"/>
          <ac:spMkLst>
            <pc:docMk/>
            <pc:sldMk cId="3849988429" sldId="258"/>
            <ac:spMk id="14" creationId="{F49775AF-8896-43EE-92C6-83497D6DC56F}"/>
          </ac:spMkLst>
        </pc:spChg>
        <pc:spChg chg="add del">
          <ac:chgData name="Sarah Harrison" userId="45f46919-7f04-42ff-b45c-cd75a0d48102" providerId="ADAL" clId="{E766161C-2A6D-4AB4-9FA9-7FC8C556CB70}" dt="2021-10-20T11:33:04.388" v="235" actId="26606"/>
          <ac:spMkLst>
            <pc:docMk/>
            <pc:sldMk cId="3849988429" sldId="258"/>
            <ac:spMk id="16" creationId="{E49CC64F-7275-4E33-961B-0C5CDC439875}"/>
          </ac:spMkLst>
        </pc:spChg>
        <pc:spChg chg="add">
          <ac:chgData name="Sarah Harrison" userId="45f46919-7f04-42ff-b45c-cd75a0d48102" providerId="ADAL" clId="{E766161C-2A6D-4AB4-9FA9-7FC8C556CB70}" dt="2021-10-20T11:33:04.388" v="235" actId="26606"/>
          <ac:spMkLst>
            <pc:docMk/>
            <pc:sldMk cId="3849988429" sldId="258"/>
            <ac:spMk id="21" creationId="{C1DD1A8A-57D5-4A81-AD04-532B043C5611}"/>
          </ac:spMkLst>
        </pc:spChg>
        <pc:spChg chg="add">
          <ac:chgData name="Sarah Harrison" userId="45f46919-7f04-42ff-b45c-cd75a0d48102" providerId="ADAL" clId="{E766161C-2A6D-4AB4-9FA9-7FC8C556CB70}" dt="2021-10-20T11:33:04.388" v="235" actId="26606"/>
          <ac:spMkLst>
            <pc:docMk/>
            <pc:sldMk cId="3849988429" sldId="258"/>
            <ac:spMk id="23" creationId="{007891EC-4501-44ED-A8C8-B11B6DB767AB}"/>
          </ac:spMkLst>
        </pc:spChg>
        <pc:picChg chg="add mod ord">
          <ac:chgData name="Sarah Harrison" userId="45f46919-7f04-42ff-b45c-cd75a0d48102" providerId="ADAL" clId="{E766161C-2A6D-4AB4-9FA9-7FC8C556CB70}" dt="2021-10-20T11:33:04.388" v="235" actId="26606"/>
          <ac:picMkLst>
            <pc:docMk/>
            <pc:sldMk cId="3849988429" sldId="258"/>
            <ac:picMk id="4" creationId="{9BA3EF38-E144-4BB4-A441-C1A6023BA239}"/>
          </ac:picMkLst>
        </pc:picChg>
        <pc:picChg chg="add del mod">
          <ac:chgData name="Sarah Harrison" userId="45f46919-7f04-42ff-b45c-cd75a0d48102" providerId="ADAL" clId="{E766161C-2A6D-4AB4-9FA9-7FC8C556CB70}" dt="2021-10-20T11:33:27.494" v="237" actId="478"/>
          <ac:picMkLst>
            <pc:docMk/>
            <pc:sldMk cId="3849988429" sldId="258"/>
            <ac:picMk id="5" creationId="{5927E6E2-D0C2-4A4C-9B04-0E8AF8A3C6E5}"/>
          </ac:picMkLst>
        </pc:picChg>
      </pc:sldChg>
      <pc:sldChg chg="addSp delSp modSp new mod">
        <pc:chgData name="Sarah Harrison" userId="45f46919-7f04-42ff-b45c-cd75a0d48102" providerId="ADAL" clId="{E766161C-2A6D-4AB4-9FA9-7FC8C556CB70}" dt="2021-10-20T11:39:34" v="507" actId="14100"/>
        <pc:sldMkLst>
          <pc:docMk/>
          <pc:sldMk cId="1501671199" sldId="259"/>
        </pc:sldMkLst>
        <pc:spChg chg="mod">
          <ac:chgData name="Sarah Harrison" userId="45f46919-7f04-42ff-b45c-cd75a0d48102" providerId="ADAL" clId="{E766161C-2A6D-4AB4-9FA9-7FC8C556CB70}" dt="2021-10-20T11:39:00.746" v="501" actId="1076"/>
          <ac:spMkLst>
            <pc:docMk/>
            <pc:sldMk cId="1501671199" sldId="259"/>
            <ac:spMk id="2" creationId="{01E566FF-FEC1-4553-9915-1F1DAC54F142}"/>
          </ac:spMkLst>
        </pc:spChg>
        <pc:spChg chg="del">
          <ac:chgData name="Sarah Harrison" userId="45f46919-7f04-42ff-b45c-cd75a0d48102" providerId="ADAL" clId="{E766161C-2A6D-4AB4-9FA9-7FC8C556CB70}" dt="2021-10-20T11:38:25.099" v="495" actId="22"/>
          <ac:spMkLst>
            <pc:docMk/>
            <pc:sldMk cId="1501671199" sldId="259"/>
            <ac:spMk id="3" creationId="{3DD9A262-69C9-4DF4-B9B8-6C9E22537112}"/>
          </ac:spMkLst>
        </pc:spChg>
        <pc:picChg chg="add mod ord modCrop">
          <ac:chgData name="Sarah Harrison" userId="45f46919-7f04-42ff-b45c-cd75a0d48102" providerId="ADAL" clId="{E766161C-2A6D-4AB4-9FA9-7FC8C556CB70}" dt="2021-10-20T11:39:34" v="507" actId="14100"/>
          <ac:picMkLst>
            <pc:docMk/>
            <pc:sldMk cId="1501671199" sldId="259"/>
            <ac:picMk id="5" creationId="{7214DE48-7848-4227-84C6-4C0F705333FC}"/>
          </ac:picMkLst>
        </pc:picChg>
      </pc:sldChg>
      <pc:sldChg chg="addSp delSp modSp new del mod setBg addAnim delAnim setClrOvrMap">
        <pc:chgData name="Sarah Harrison" userId="45f46919-7f04-42ff-b45c-cd75a0d48102" providerId="ADAL" clId="{E766161C-2A6D-4AB4-9FA9-7FC8C556CB70}" dt="2021-10-21T07:14:44.299" v="5794" actId="47"/>
        <pc:sldMkLst>
          <pc:docMk/>
          <pc:sldMk cId="1998913774" sldId="260"/>
        </pc:sldMkLst>
        <pc:spChg chg="mod">
          <ac:chgData name="Sarah Harrison" userId="45f46919-7f04-42ff-b45c-cd75a0d48102" providerId="ADAL" clId="{E766161C-2A6D-4AB4-9FA9-7FC8C556CB70}" dt="2021-10-20T11:54:13.446" v="645" actId="1076"/>
          <ac:spMkLst>
            <pc:docMk/>
            <pc:sldMk cId="1998913774" sldId="260"/>
            <ac:spMk id="2" creationId="{ED11D2FD-B8A0-4384-9B12-032A46E9F936}"/>
          </ac:spMkLst>
        </pc:spChg>
        <pc:spChg chg="del">
          <ac:chgData name="Sarah Harrison" userId="45f46919-7f04-42ff-b45c-cd75a0d48102" providerId="ADAL" clId="{E766161C-2A6D-4AB4-9FA9-7FC8C556CB70}" dt="2021-10-20T11:46:25.438" v="606" actId="478"/>
          <ac:spMkLst>
            <pc:docMk/>
            <pc:sldMk cId="1998913774" sldId="260"/>
            <ac:spMk id="3" creationId="{3EB550B8-0778-4A8D-B72E-C30D23430618}"/>
          </ac:spMkLst>
        </pc:spChg>
        <pc:spChg chg="add del">
          <ac:chgData name="Sarah Harrison" userId="45f46919-7f04-42ff-b45c-cd75a0d48102" providerId="ADAL" clId="{E766161C-2A6D-4AB4-9FA9-7FC8C556CB70}" dt="2021-10-20T11:47:00.441" v="610" actId="26606"/>
          <ac:spMkLst>
            <pc:docMk/>
            <pc:sldMk cId="1998913774" sldId="260"/>
            <ac:spMk id="9" creationId="{D4771268-CB57-404A-9271-370EB28F6090}"/>
          </ac:spMkLst>
        </pc:spChg>
        <pc:spChg chg="add del">
          <ac:chgData name="Sarah Harrison" userId="45f46919-7f04-42ff-b45c-cd75a0d48102" providerId="ADAL" clId="{E766161C-2A6D-4AB4-9FA9-7FC8C556CB70}" dt="2021-10-20T11:47:09.889" v="612" actId="26606"/>
          <ac:spMkLst>
            <pc:docMk/>
            <pc:sldMk cId="1998913774" sldId="260"/>
            <ac:spMk id="11" creationId="{ECC07320-C2CA-4E29-8481-9D9E143C7788}"/>
          </ac:spMkLst>
        </pc:spChg>
        <pc:spChg chg="add del">
          <ac:chgData name="Sarah Harrison" userId="45f46919-7f04-42ff-b45c-cd75a0d48102" providerId="ADAL" clId="{E766161C-2A6D-4AB4-9FA9-7FC8C556CB70}" dt="2021-10-20T11:52:11.450" v="634" actId="26606"/>
          <ac:spMkLst>
            <pc:docMk/>
            <pc:sldMk cId="1998913774" sldId="260"/>
            <ac:spMk id="13" creationId="{407EAFC6-733F-403D-BB4D-05A3A28742F1}"/>
          </ac:spMkLst>
        </pc:spChg>
        <pc:spChg chg="add del">
          <ac:chgData name="Sarah Harrison" userId="45f46919-7f04-42ff-b45c-cd75a0d48102" providerId="ADAL" clId="{E766161C-2A6D-4AB4-9FA9-7FC8C556CB70}" dt="2021-10-20T11:52:11.450" v="634" actId="26606"/>
          <ac:spMkLst>
            <pc:docMk/>
            <pc:sldMk cId="1998913774" sldId="260"/>
            <ac:spMk id="14" creationId="{A4E37431-20F0-4DD6-84A9-ED2B644943A2}"/>
          </ac:spMkLst>
        </pc:spChg>
        <pc:spChg chg="add del">
          <ac:chgData name="Sarah Harrison" userId="45f46919-7f04-42ff-b45c-cd75a0d48102" providerId="ADAL" clId="{E766161C-2A6D-4AB4-9FA9-7FC8C556CB70}" dt="2021-10-20T11:52:11.450" v="634" actId="26606"/>
          <ac:spMkLst>
            <pc:docMk/>
            <pc:sldMk cId="1998913774" sldId="260"/>
            <ac:spMk id="15" creationId="{17A36730-4CB0-4F61-AD11-A44C9765833F}"/>
          </ac:spMkLst>
        </pc:spChg>
        <pc:spChg chg="add del">
          <ac:chgData name="Sarah Harrison" userId="45f46919-7f04-42ff-b45c-cd75a0d48102" providerId="ADAL" clId="{E766161C-2A6D-4AB4-9FA9-7FC8C556CB70}" dt="2021-10-20T11:52:11.450" v="634" actId="26606"/>
          <ac:spMkLst>
            <pc:docMk/>
            <pc:sldMk cId="1998913774" sldId="260"/>
            <ac:spMk id="16" creationId="{0AE98B72-66C6-4AB4-AF0D-BA830DE86393}"/>
          </ac:spMkLst>
        </pc:spChg>
        <pc:spChg chg="add del">
          <ac:chgData name="Sarah Harrison" userId="45f46919-7f04-42ff-b45c-cd75a0d48102" providerId="ADAL" clId="{E766161C-2A6D-4AB4-9FA9-7FC8C556CB70}" dt="2021-10-20T11:52:11.450" v="634" actId="26606"/>
          <ac:spMkLst>
            <pc:docMk/>
            <pc:sldMk cId="1998913774" sldId="260"/>
            <ac:spMk id="17" creationId="{C69C79E1-F916-4929-A4F3-DE763D4BFA57}"/>
          </ac:spMkLst>
        </pc:spChg>
        <pc:spChg chg="add del">
          <ac:chgData name="Sarah Harrison" userId="45f46919-7f04-42ff-b45c-cd75a0d48102" providerId="ADAL" clId="{E766161C-2A6D-4AB4-9FA9-7FC8C556CB70}" dt="2021-10-20T11:52:11.450" v="634" actId="26606"/>
          <ac:spMkLst>
            <pc:docMk/>
            <pc:sldMk cId="1998913774" sldId="260"/>
            <ac:spMk id="19" creationId="{767334AB-16BD-4EC7-8C6B-4B5171600933}"/>
          </ac:spMkLst>
        </pc:spChg>
        <pc:spChg chg="add del">
          <ac:chgData name="Sarah Harrison" userId="45f46919-7f04-42ff-b45c-cd75a0d48102" providerId="ADAL" clId="{E766161C-2A6D-4AB4-9FA9-7FC8C556CB70}" dt="2021-10-20T11:51:54.859" v="624" actId="26606"/>
          <ac:spMkLst>
            <pc:docMk/>
            <pc:sldMk cId="1998913774" sldId="260"/>
            <ac:spMk id="24" creationId="{D4771268-CB57-404A-9271-370EB28F6090}"/>
          </ac:spMkLst>
        </pc:spChg>
        <pc:spChg chg="add del">
          <ac:chgData name="Sarah Harrison" userId="45f46919-7f04-42ff-b45c-cd75a0d48102" providerId="ADAL" clId="{E766161C-2A6D-4AB4-9FA9-7FC8C556CB70}" dt="2021-10-20T11:52:03.496" v="626" actId="26606"/>
          <ac:spMkLst>
            <pc:docMk/>
            <pc:sldMk cId="1998913774" sldId="260"/>
            <ac:spMk id="26" creationId="{026A84AF-6F58-471A-BF1F-10D8C03511C4}"/>
          </ac:spMkLst>
        </pc:spChg>
        <pc:spChg chg="add del">
          <ac:chgData name="Sarah Harrison" userId="45f46919-7f04-42ff-b45c-cd75a0d48102" providerId="ADAL" clId="{E766161C-2A6D-4AB4-9FA9-7FC8C556CB70}" dt="2021-10-20T11:52:06.279" v="629" actId="26606"/>
          <ac:spMkLst>
            <pc:docMk/>
            <pc:sldMk cId="1998913774" sldId="260"/>
            <ac:spMk id="28" creationId="{E49CC64F-7275-4E33-961B-0C5CDC439875}"/>
          </ac:spMkLst>
        </pc:spChg>
        <pc:spChg chg="add del">
          <ac:chgData name="Sarah Harrison" userId="45f46919-7f04-42ff-b45c-cd75a0d48102" providerId="ADAL" clId="{E766161C-2A6D-4AB4-9FA9-7FC8C556CB70}" dt="2021-10-20T11:52:09.976" v="631" actId="26606"/>
          <ac:spMkLst>
            <pc:docMk/>
            <pc:sldMk cId="1998913774" sldId="260"/>
            <ac:spMk id="30" creationId="{D4771268-CB57-404A-9271-370EB28F6090}"/>
          </ac:spMkLst>
        </pc:spChg>
        <pc:spChg chg="add del">
          <ac:chgData name="Sarah Harrison" userId="45f46919-7f04-42ff-b45c-cd75a0d48102" providerId="ADAL" clId="{E766161C-2A6D-4AB4-9FA9-7FC8C556CB70}" dt="2021-10-20T11:52:11.450" v="633" actId="26606"/>
          <ac:spMkLst>
            <pc:docMk/>
            <pc:sldMk cId="1998913774" sldId="260"/>
            <ac:spMk id="32" creationId="{BCC55ACC-A2F6-403C-A3A4-D59B3734D45F}"/>
          </ac:spMkLst>
        </pc:spChg>
        <pc:spChg chg="add">
          <ac:chgData name="Sarah Harrison" userId="45f46919-7f04-42ff-b45c-cd75a0d48102" providerId="ADAL" clId="{E766161C-2A6D-4AB4-9FA9-7FC8C556CB70}" dt="2021-10-20T11:52:11.450" v="634" actId="26606"/>
          <ac:spMkLst>
            <pc:docMk/>
            <pc:sldMk cId="1998913774" sldId="260"/>
            <ac:spMk id="34" creationId="{D4771268-CB57-404A-9271-370EB28F6090}"/>
          </ac:spMkLst>
        </pc:spChg>
        <pc:picChg chg="add del mod modCrop">
          <ac:chgData name="Sarah Harrison" userId="45f46919-7f04-42ff-b45c-cd75a0d48102" providerId="ADAL" clId="{E766161C-2A6D-4AB4-9FA9-7FC8C556CB70}" dt="2021-10-21T07:14:33.545" v="5791" actId="478"/>
          <ac:picMkLst>
            <pc:docMk/>
            <pc:sldMk cId="1998913774" sldId="260"/>
            <ac:picMk id="4" creationId="{0ACC14E4-2FF3-4B6F-9E93-A495513A5E86}"/>
          </ac:picMkLst>
        </pc:picChg>
        <pc:picChg chg="add mod">
          <ac:chgData name="Sarah Harrison" userId="45f46919-7f04-42ff-b45c-cd75a0d48102" providerId="ADAL" clId="{E766161C-2A6D-4AB4-9FA9-7FC8C556CB70}" dt="2021-10-20T11:53:17.935" v="643" actId="14100"/>
          <ac:picMkLst>
            <pc:docMk/>
            <pc:sldMk cId="1998913774" sldId="260"/>
            <ac:picMk id="5" creationId="{77B65D38-2C07-45AD-AA11-E506B07BC7C9}"/>
          </ac:picMkLst>
        </pc:picChg>
      </pc:sldChg>
      <pc:sldChg chg="addSp delSp modSp new mod modNotesTx">
        <pc:chgData name="Sarah Harrison" userId="45f46919-7f04-42ff-b45c-cd75a0d48102" providerId="ADAL" clId="{E766161C-2A6D-4AB4-9FA9-7FC8C556CB70}" dt="2021-10-20T13:51:04.207" v="4672" actId="20577"/>
        <pc:sldMkLst>
          <pc:docMk/>
          <pc:sldMk cId="4290509636" sldId="261"/>
        </pc:sldMkLst>
        <pc:spChg chg="mod">
          <ac:chgData name="Sarah Harrison" userId="45f46919-7f04-42ff-b45c-cd75a0d48102" providerId="ADAL" clId="{E766161C-2A6D-4AB4-9FA9-7FC8C556CB70}" dt="2021-10-20T13:07:43.136" v="2874" actId="20577"/>
          <ac:spMkLst>
            <pc:docMk/>
            <pc:sldMk cId="4290509636" sldId="261"/>
            <ac:spMk id="2" creationId="{7E9C6B1A-15BA-446E-A11A-15075B11FC0B}"/>
          </ac:spMkLst>
        </pc:spChg>
        <pc:spChg chg="del">
          <ac:chgData name="Sarah Harrison" userId="45f46919-7f04-42ff-b45c-cd75a0d48102" providerId="ADAL" clId="{E766161C-2A6D-4AB4-9FA9-7FC8C556CB70}" dt="2021-10-20T12:41:19.915" v="713" actId="478"/>
          <ac:spMkLst>
            <pc:docMk/>
            <pc:sldMk cId="4290509636" sldId="261"/>
            <ac:spMk id="3" creationId="{857B2651-9C8F-4BD9-BB68-5AF4D4AEDB7A}"/>
          </ac:spMkLst>
        </pc:spChg>
        <pc:spChg chg="add mod">
          <ac:chgData name="Sarah Harrison" userId="45f46919-7f04-42ff-b45c-cd75a0d48102" providerId="ADAL" clId="{E766161C-2A6D-4AB4-9FA9-7FC8C556CB70}" dt="2021-10-20T13:49:24.829" v="4424" actId="20577"/>
          <ac:spMkLst>
            <pc:docMk/>
            <pc:sldMk cId="4290509636" sldId="261"/>
            <ac:spMk id="4" creationId="{4ED263C6-BA5B-4DD0-A70E-80321910D907}"/>
          </ac:spMkLst>
        </pc:spChg>
      </pc:sldChg>
      <pc:sldChg chg="addSp delSp modSp new mod setBg">
        <pc:chgData name="Sarah Harrison" userId="45f46919-7f04-42ff-b45c-cd75a0d48102" providerId="ADAL" clId="{E766161C-2A6D-4AB4-9FA9-7FC8C556CB70}" dt="2021-10-28T11:48:54.644" v="5837" actId="20577"/>
        <pc:sldMkLst>
          <pc:docMk/>
          <pc:sldMk cId="2968567260" sldId="262"/>
        </pc:sldMkLst>
        <pc:spChg chg="mod">
          <ac:chgData name="Sarah Harrison" userId="45f46919-7f04-42ff-b45c-cd75a0d48102" providerId="ADAL" clId="{E766161C-2A6D-4AB4-9FA9-7FC8C556CB70}" dt="2021-10-20T13:32:16.685" v="4365" actId="26606"/>
          <ac:spMkLst>
            <pc:docMk/>
            <pc:sldMk cId="2968567260" sldId="262"/>
            <ac:spMk id="2" creationId="{67AE3713-115C-4245-818B-F20B241BB050}"/>
          </ac:spMkLst>
        </pc:spChg>
        <pc:spChg chg="add del mod">
          <ac:chgData name="Sarah Harrison" userId="45f46919-7f04-42ff-b45c-cd75a0d48102" providerId="ADAL" clId="{E766161C-2A6D-4AB4-9FA9-7FC8C556CB70}" dt="2021-10-20T13:32:16.685" v="4365" actId="26606"/>
          <ac:spMkLst>
            <pc:docMk/>
            <pc:sldMk cId="2968567260" sldId="262"/>
            <ac:spMk id="3" creationId="{8659E4FD-DD39-4BD9-A48E-5450E19CD80D}"/>
          </ac:spMkLst>
        </pc:spChg>
        <pc:spChg chg="add">
          <ac:chgData name="Sarah Harrison" userId="45f46919-7f04-42ff-b45c-cd75a0d48102" providerId="ADAL" clId="{E766161C-2A6D-4AB4-9FA9-7FC8C556CB70}" dt="2021-10-20T13:32:16.685" v="4365" actId="26606"/>
          <ac:spMkLst>
            <pc:docMk/>
            <pc:sldMk cId="2968567260" sldId="262"/>
            <ac:spMk id="9" creationId="{BACC6370-2D7E-4714-9D71-7542949D7D5D}"/>
          </ac:spMkLst>
        </pc:spChg>
        <pc:spChg chg="add">
          <ac:chgData name="Sarah Harrison" userId="45f46919-7f04-42ff-b45c-cd75a0d48102" providerId="ADAL" clId="{E766161C-2A6D-4AB4-9FA9-7FC8C556CB70}" dt="2021-10-20T13:32:16.685" v="4365" actId="26606"/>
          <ac:spMkLst>
            <pc:docMk/>
            <pc:sldMk cId="2968567260" sldId="262"/>
            <ac:spMk id="11" creationId="{F68B3F68-107C-434F-AA38-110D5EA91B85}"/>
          </ac:spMkLst>
        </pc:spChg>
        <pc:spChg chg="add">
          <ac:chgData name="Sarah Harrison" userId="45f46919-7f04-42ff-b45c-cd75a0d48102" providerId="ADAL" clId="{E766161C-2A6D-4AB4-9FA9-7FC8C556CB70}" dt="2021-10-20T13:32:16.685" v="4365" actId="26606"/>
          <ac:spMkLst>
            <pc:docMk/>
            <pc:sldMk cId="2968567260" sldId="262"/>
            <ac:spMk id="13" creationId="{AAD0DBB9-1A4B-4391-81D4-CB19F9AB918A}"/>
          </ac:spMkLst>
        </pc:spChg>
        <pc:spChg chg="add">
          <ac:chgData name="Sarah Harrison" userId="45f46919-7f04-42ff-b45c-cd75a0d48102" providerId="ADAL" clId="{E766161C-2A6D-4AB4-9FA9-7FC8C556CB70}" dt="2021-10-20T13:32:16.685" v="4365" actId="26606"/>
          <ac:spMkLst>
            <pc:docMk/>
            <pc:sldMk cId="2968567260" sldId="262"/>
            <ac:spMk id="15" creationId="{063BBA22-50EA-4C4D-BE05-F1CE4E63AA56}"/>
          </ac:spMkLst>
        </pc:spChg>
        <pc:graphicFrameChg chg="add del">
          <ac:chgData name="Sarah Harrison" userId="45f46919-7f04-42ff-b45c-cd75a0d48102" providerId="ADAL" clId="{E766161C-2A6D-4AB4-9FA9-7FC8C556CB70}" dt="2021-10-20T13:32:16.662" v="4364" actId="26606"/>
          <ac:graphicFrameMkLst>
            <pc:docMk/>
            <pc:sldMk cId="2968567260" sldId="262"/>
            <ac:graphicFrameMk id="5" creationId="{2038AD19-70AB-4A63-8FF7-B8BC9E7CBD34}"/>
          </ac:graphicFrameMkLst>
        </pc:graphicFrameChg>
        <pc:graphicFrameChg chg="add mod">
          <ac:chgData name="Sarah Harrison" userId="45f46919-7f04-42ff-b45c-cd75a0d48102" providerId="ADAL" clId="{E766161C-2A6D-4AB4-9FA9-7FC8C556CB70}" dt="2021-10-28T11:48:54.644" v="5837" actId="20577"/>
          <ac:graphicFrameMkLst>
            <pc:docMk/>
            <pc:sldMk cId="2968567260" sldId="262"/>
            <ac:graphicFrameMk id="7" creationId="{7BFF434D-52C2-4562-BFE5-8C8033FC1140}"/>
          </ac:graphicFrameMkLst>
        </pc:graphicFrameChg>
        <pc:picChg chg="add mod">
          <ac:chgData name="Sarah Harrison" userId="45f46919-7f04-42ff-b45c-cd75a0d48102" providerId="ADAL" clId="{E766161C-2A6D-4AB4-9FA9-7FC8C556CB70}" dt="2021-10-20T13:52:06.091" v="4685" actId="1076"/>
          <ac:picMkLst>
            <pc:docMk/>
            <pc:sldMk cId="2968567260" sldId="262"/>
            <ac:picMk id="4" creationId="{D2D64CE0-E957-4BA9-B7A3-01751C1333EF}"/>
          </ac:picMkLst>
        </pc:picChg>
      </pc:sldChg>
      <pc:sldChg chg="modSp new mod modNotesTx">
        <pc:chgData name="Sarah Harrison" userId="45f46919-7f04-42ff-b45c-cd75a0d48102" providerId="ADAL" clId="{E766161C-2A6D-4AB4-9FA9-7FC8C556CB70}" dt="2021-10-28T11:42:18.499" v="5833" actId="20577"/>
        <pc:sldMkLst>
          <pc:docMk/>
          <pc:sldMk cId="3137314197" sldId="263"/>
        </pc:sldMkLst>
        <pc:spChg chg="mod">
          <ac:chgData name="Sarah Harrison" userId="45f46919-7f04-42ff-b45c-cd75a0d48102" providerId="ADAL" clId="{E766161C-2A6D-4AB4-9FA9-7FC8C556CB70}" dt="2021-10-20T12:57:08.140" v="2317" actId="1076"/>
          <ac:spMkLst>
            <pc:docMk/>
            <pc:sldMk cId="3137314197" sldId="263"/>
            <ac:spMk id="2" creationId="{64538390-4333-464F-B0C4-A2284A535EFD}"/>
          </ac:spMkLst>
        </pc:spChg>
        <pc:spChg chg="mod">
          <ac:chgData name="Sarah Harrison" userId="45f46919-7f04-42ff-b45c-cd75a0d48102" providerId="ADAL" clId="{E766161C-2A6D-4AB4-9FA9-7FC8C556CB70}" dt="2021-10-20T13:15:42.629" v="3180" actId="20577"/>
          <ac:spMkLst>
            <pc:docMk/>
            <pc:sldMk cId="3137314197" sldId="263"/>
            <ac:spMk id="3" creationId="{2CDBD56C-4BFE-48A8-9D82-986FA172ED53}"/>
          </ac:spMkLst>
        </pc:spChg>
      </pc:sldChg>
      <pc:sldChg chg="modSp new mod modNotesTx">
        <pc:chgData name="Sarah Harrison" userId="45f46919-7f04-42ff-b45c-cd75a0d48102" providerId="ADAL" clId="{E766161C-2A6D-4AB4-9FA9-7FC8C556CB70}" dt="2021-10-20T14:38:40.168" v="5790" actId="20577"/>
        <pc:sldMkLst>
          <pc:docMk/>
          <pc:sldMk cId="1827462692" sldId="264"/>
        </pc:sldMkLst>
        <pc:spChg chg="mod">
          <ac:chgData name="Sarah Harrison" userId="45f46919-7f04-42ff-b45c-cd75a0d48102" providerId="ADAL" clId="{E766161C-2A6D-4AB4-9FA9-7FC8C556CB70}" dt="2021-10-20T13:51:46.792" v="4684" actId="1076"/>
          <ac:spMkLst>
            <pc:docMk/>
            <pc:sldMk cId="1827462692" sldId="264"/>
            <ac:spMk id="2" creationId="{FF5C4CB3-058C-4533-9EFE-1163BAF2DA9F}"/>
          </ac:spMkLst>
        </pc:spChg>
        <pc:spChg chg="mod">
          <ac:chgData name="Sarah Harrison" userId="45f46919-7f04-42ff-b45c-cd75a0d48102" providerId="ADAL" clId="{E766161C-2A6D-4AB4-9FA9-7FC8C556CB70}" dt="2021-10-20T14:22:18.260" v="5566" actId="20577"/>
          <ac:spMkLst>
            <pc:docMk/>
            <pc:sldMk cId="1827462692" sldId="264"/>
            <ac:spMk id="3" creationId="{AB4D5155-E6BA-442D-88AD-B8E41B2F372D}"/>
          </ac:spMkLst>
        </pc:spChg>
      </pc:sldChg>
      <pc:sldChg chg="delSp modSp add mod setBg delDesignElem">
        <pc:chgData name="Sarah Harrison" userId="45f46919-7f04-42ff-b45c-cd75a0d48102" providerId="ADAL" clId="{E766161C-2A6D-4AB4-9FA9-7FC8C556CB70}" dt="2021-10-21T07:15:18.826" v="5797" actId="208"/>
        <pc:sldMkLst>
          <pc:docMk/>
          <pc:sldMk cId="2850134130" sldId="265"/>
        </pc:sldMkLst>
        <pc:spChg chg="del">
          <ac:chgData name="Sarah Harrison" userId="45f46919-7f04-42ff-b45c-cd75a0d48102" providerId="ADAL" clId="{E766161C-2A6D-4AB4-9FA9-7FC8C556CB70}" dt="2021-10-21T07:14:42.239" v="5793"/>
          <ac:spMkLst>
            <pc:docMk/>
            <pc:sldMk cId="2850134130" sldId="265"/>
            <ac:spMk id="16" creationId="{CB44330D-EA18-4254-AA95-EB49948539B8}"/>
          </ac:spMkLst>
        </pc:spChg>
        <pc:spChg chg="del">
          <ac:chgData name="Sarah Harrison" userId="45f46919-7f04-42ff-b45c-cd75a0d48102" providerId="ADAL" clId="{E766161C-2A6D-4AB4-9FA9-7FC8C556CB70}" dt="2021-10-21T07:14:42.239" v="5793"/>
          <ac:spMkLst>
            <pc:docMk/>
            <pc:sldMk cId="2850134130" sldId="265"/>
            <ac:spMk id="17" creationId="{32BC26D8-82FB-445E-AA49-62A77D7C1EE0}"/>
          </ac:spMkLst>
        </pc:spChg>
        <pc:picChg chg="mod modCrop">
          <ac:chgData name="Sarah Harrison" userId="45f46919-7f04-42ff-b45c-cd75a0d48102" providerId="ADAL" clId="{E766161C-2A6D-4AB4-9FA9-7FC8C556CB70}" dt="2021-10-21T07:15:18.826" v="5797" actId="208"/>
          <ac:picMkLst>
            <pc:docMk/>
            <pc:sldMk cId="2850134130" sldId="265"/>
            <ac:picMk id="2" creationId="{25603427-166A-4C77-A7C9-E2803D9FE3FF}"/>
          </ac:picMkLst>
        </pc:picChg>
      </pc:sldChg>
      <pc:sldChg chg="modSp add mod modNotesTx">
        <pc:chgData name="Sarah Harrison" userId="45f46919-7f04-42ff-b45c-cd75a0d48102" providerId="ADAL" clId="{E766161C-2A6D-4AB4-9FA9-7FC8C556CB70}" dt="2021-10-21T07:25:25.463" v="5831" actId="27636"/>
        <pc:sldMkLst>
          <pc:docMk/>
          <pc:sldMk cId="1226788611" sldId="266"/>
        </pc:sldMkLst>
        <pc:spChg chg="mod">
          <ac:chgData name="Sarah Harrison" userId="45f46919-7f04-42ff-b45c-cd75a0d48102" providerId="ADAL" clId="{E766161C-2A6D-4AB4-9FA9-7FC8C556CB70}" dt="2021-10-21T07:16:56.011" v="5818" actId="122"/>
          <ac:spMkLst>
            <pc:docMk/>
            <pc:sldMk cId="1226788611" sldId="266"/>
            <ac:spMk id="2" creationId="{724C15C0-89C9-4AA4-B1A0-35FFE3A9DF9C}"/>
          </ac:spMkLst>
        </pc:spChg>
        <pc:spChg chg="mod">
          <ac:chgData name="Sarah Harrison" userId="45f46919-7f04-42ff-b45c-cd75a0d48102" providerId="ADAL" clId="{E766161C-2A6D-4AB4-9FA9-7FC8C556CB70}" dt="2021-10-21T07:25:25.463" v="5831" actId="27636"/>
          <ac:spMkLst>
            <pc:docMk/>
            <pc:sldMk cId="1226788611" sldId="266"/>
            <ac:spMk id="3" creationId="{7642A12B-1B47-4D45-A82A-CAD970AF4BDA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856144-AE28-4594-B8C6-1A5E422954BC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F956C88-5A2F-4C1B-9E6B-9982039AA161}">
      <dgm:prSet/>
      <dgm:spPr>
        <a:solidFill>
          <a:srgbClr val="F5333F"/>
        </a:solidFill>
      </dgm:spPr>
      <dgm:t>
        <a:bodyPr/>
        <a:lstStyle/>
        <a:p>
          <a:r>
            <a:rPr lang="en-GB"/>
            <a:t>EMERGENCY</a:t>
          </a:r>
          <a:endParaRPr lang="en-US"/>
        </a:p>
      </dgm:t>
    </dgm:pt>
    <dgm:pt modelId="{03702FCC-49CE-4107-B1DF-C588B717EF8A}" type="parTrans" cxnId="{8C2A3A64-1488-45C3-84A1-4BF935AC4735}">
      <dgm:prSet/>
      <dgm:spPr/>
      <dgm:t>
        <a:bodyPr/>
        <a:lstStyle/>
        <a:p>
          <a:endParaRPr lang="en-US"/>
        </a:p>
      </dgm:t>
    </dgm:pt>
    <dgm:pt modelId="{8D616465-A3A0-467D-A236-68BFE40CFB35}" type="sibTrans" cxnId="{8C2A3A64-1488-45C3-84A1-4BF935AC4735}">
      <dgm:prSet/>
      <dgm:spPr/>
      <dgm:t>
        <a:bodyPr/>
        <a:lstStyle/>
        <a:p>
          <a:endParaRPr lang="en-US"/>
        </a:p>
      </dgm:t>
    </dgm:pt>
    <dgm:pt modelId="{87F6DD67-AC7E-4CCE-A943-A36005494F2A}">
      <dgm:prSet/>
      <dgm:spPr>
        <a:solidFill>
          <a:srgbClr val="FD4B3D">
            <a:alpha val="89804"/>
          </a:srgbClr>
        </a:solidFill>
      </dgm:spPr>
      <dgm:t>
        <a:bodyPr/>
        <a:lstStyle/>
        <a:p>
          <a:pPr>
            <a:buNone/>
          </a:pPr>
          <a:r>
            <a:rPr lang="en-GB" dirty="0"/>
            <a:t>Evidence of self-injury, intoxication, bleeding, poisoning, loss of consciousness, extreme lethargy</a:t>
          </a:r>
          <a:endParaRPr lang="en-US" dirty="0"/>
        </a:p>
      </dgm:t>
    </dgm:pt>
    <dgm:pt modelId="{3DED45F0-6A51-4A4B-9820-03FD032F2BCA}" type="parTrans" cxnId="{ED35D5CB-EB67-41E9-8A82-433952EA26DA}">
      <dgm:prSet/>
      <dgm:spPr/>
      <dgm:t>
        <a:bodyPr/>
        <a:lstStyle/>
        <a:p>
          <a:endParaRPr lang="en-US"/>
        </a:p>
      </dgm:t>
    </dgm:pt>
    <dgm:pt modelId="{6B27E075-62E0-410F-8F54-B01363800D28}" type="sibTrans" cxnId="{ED35D5CB-EB67-41E9-8A82-433952EA26DA}">
      <dgm:prSet/>
      <dgm:spPr/>
      <dgm:t>
        <a:bodyPr/>
        <a:lstStyle/>
        <a:p>
          <a:endParaRPr lang="en-US"/>
        </a:p>
      </dgm:t>
    </dgm:pt>
    <dgm:pt modelId="{0DB7CD0C-F890-4302-86D0-4A0473B954ED}">
      <dgm:prSet/>
      <dgm:spPr>
        <a:solidFill>
          <a:srgbClr val="FD4B3D">
            <a:alpha val="89804"/>
          </a:srgb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Do NOT leave the person alone</a:t>
          </a:r>
          <a:endParaRPr lang="en-US" dirty="0"/>
        </a:p>
      </dgm:t>
    </dgm:pt>
    <dgm:pt modelId="{08B3EB4C-FDA3-4B42-90D7-C9835C8A1012}" type="parTrans" cxnId="{2251004E-32D5-45C3-9403-C98AD9A14ED9}">
      <dgm:prSet/>
      <dgm:spPr/>
      <dgm:t>
        <a:bodyPr/>
        <a:lstStyle/>
        <a:p>
          <a:endParaRPr lang="en-US"/>
        </a:p>
      </dgm:t>
    </dgm:pt>
    <dgm:pt modelId="{948FEAD2-9B44-47EC-9228-FB10A43950F0}" type="sibTrans" cxnId="{2251004E-32D5-45C3-9403-C98AD9A14ED9}">
      <dgm:prSet/>
      <dgm:spPr/>
      <dgm:t>
        <a:bodyPr/>
        <a:lstStyle/>
        <a:p>
          <a:endParaRPr lang="en-US"/>
        </a:p>
      </dgm:t>
    </dgm:pt>
    <dgm:pt modelId="{A08428D9-518B-4772-AD9F-C0329D0795AF}">
      <dgm:prSet/>
      <dgm:spPr>
        <a:solidFill>
          <a:srgbClr val="FD4B3D">
            <a:alpha val="89804"/>
          </a:srgb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Connect to emergency medical treatment and accompany</a:t>
          </a:r>
          <a:endParaRPr lang="en-US" dirty="0"/>
        </a:p>
      </dgm:t>
    </dgm:pt>
    <dgm:pt modelId="{05E4C545-0121-4DDD-B71B-0622BBAEB100}" type="parTrans" cxnId="{145017B2-40E1-4265-A516-831A8373E887}">
      <dgm:prSet/>
      <dgm:spPr/>
      <dgm:t>
        <a:bodyPr/>
        <a:lstStyle/>
        <a:p>
          <a:endParaRPr lang="en-US"/>
        </a:p>
      </dgm:t>
    </dgm:pt>
    <dgm:pt modelId="{BF43B5AB-35B5-4A98-8FF5-2DB14F03257A}" type="sibTrans" cxnId="{145017B2-40E1-4265-A516-831A8373E887}">
      <dgm:prSet/>
      <dgm:spPr/>
      <dgm:t>
        <a:bodyPr/>
        <a:lstStyle/>
        <a:p>
          <a:endParaRPr lang="en-US"/>
        </a:p>
      </dgm:t>
    </dgm:pt>
    <dgm:pt modelId="{A7E9A90D-3CF0-4059-B47D-8E5BD99C1FB3}">
      <dgm:prSet/>
      <dgm:spPr>
        <a:solidFill>
          <a:srgbClr val="FD4B3D">
            <a:alpha val="89804"/>
          </a:srgb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Follow up if possible </a:t>
          </a:r>
          <a:endParaRPr lang="en-US" dirty="0"/>
        </a:p>
      </dgm:t>
    </dgm:pt>
    <dgm:pt modelId="{45162101-EF6E-4D12-A177-345EC12D00B4}" type="parTrans" cxnId="{842A4A27-13BB-49A7-B520-A3CBE31B582F}">
      <dgm:prSet/>
      <dgm:spPr/>
      <dgm:t>
        <a:bodyPr/>
        <a:lstStyle/>
        <a:p>
          <a:endParaRPr lang="en-US"/>
        </a:p>
      </dgm:t>
    </dgm:pt>
    <dgm:pt modelId="{D24C729C-D5E1-4416-BAC4-9E4DC991C61F}" type="sibTrans" cxnId="{842A4A27-13BB-49A7-B520-A3CBE31B582F}">
      <dgm:prSet/>
      <dgm:spPr/>
      <dgm:t>
        <a:bodyPr/>
        <a:lstStyle/>
        <a:p>
          <a:endParaRPr lang="en-US"/>
        </a:p>
      </dgm:t>
    </dgm:pt>
    <dgm:pt modelId="{B2894A81-265C-4ACD-BBC1-7CDC769C4A3F}">
      <dgm:prSet/>
      <dgm:spPr>
        <a:solidFill>
          <a:schemeClr val="accent2"/>
        </a:solidFill>
      </dgm:spPr>
      <dgm:t>
        <a:bodyPr/>
        <a:lstStyle/>
        <a:p>
          <a:r>
            <a:rPr lang="en-GB" dirty="0"/>
            <a:t>IMMINENT</a:t>
          </a:r>
          <a:endParaRPr lang="en-US" dirty="0"/>
        </a:p>
      </dgm:t>
    </dgm:pt>
    <dgm:pt modelId="{98DAC4DC-12FE-480A-AA2D-CD961B664EDA}" type="parTrans" cxnId="{1A74A285-8A16-4881-8054-8D5AA2CAE4CF}">
      <dgm:prSet/>
      <dgm:spPr/>
      <dgm:t>
        <a:bodyPr/>
        <a:lstStyle/>
        <a:p>
          <a:endParaRPr lang="en-US"/>
        </a:p>
      </dgm:t>
    </dgm:pt>
    <dgm:pt modelId="{F41F6680-418C-46B8-B975-F14590892D1F}" type="sibTrans" cxnId="{1A74A285-8A16-4881-8054-8D5AA2CAE4CF}">
      <dgm:prSet/>
      <dgm:spPr/>
      <dgm:t>
        <a:bodyPr/>
        <a:lstStyle/>
        <a:p>
          <a:endParaRPr lang="en-US"/>
        </a:p>
      </dgm:t>
    </dgm:pt>
    <dgm:pt modelId="{87EDD756-1EA4-4B00-9E92-5BC89DCB1ABF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None/>
          </a:pPr>
          <a:r>
            <a:rPr lang="en-GB" dirty="0"/>
            <a:t>Current thoughts &amp; plans to attempt suicide, access to means, previous attempts, individual visibly in distress, agitated, not communicating</a:t>
          </a:r>
          <a:endParaRPr lang="en-US" dirty="0"/>
        </a:p>
      </dgm:t>
    </dgm:pt>
    <dgm:pt modelId="{B98253F7-4082-4792-A2C1-D41817810FB4}" type="parTrans" cxnId="{7A4CD286-A557-46B2-8931-8085E247B323}">
      <dgm:prSet/>
      <dgm:spPr/>
      <dgm:t>
        <a:bodyPr/>
        <a:lstStyle/>
        <a:p>
          <a:endParaRPr lang="en-US"/>
        </a:p>
      </dgm:t>
    </dgm:pt>
    <dgm:pt modelId="{FFD5525A-1DB5-4262-94B9-13AE73A90E3E}" type="sibTrans" cxnId="{7A4CD286-A557-46B2-8931-8085E247B323}">
      <dgm:prSet/>
      <dgm:spPr/>
      <dgm:t>
        <a:bodyPr/>
        <a:lstStyle/>
        <a:p>
          <a:endParaRPr lang="en-US"/>
        </a:p>
      </dgm:t>
    </dgm:pt>
    <dgm:pt modelId="{B864E35D-E180-4C13-92F0-EA5F033F9637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Do NOT leave the person alone</a:t>
          </a:r>
          <a:endParaRPr lang="en-US" dirty="0"/>
        </a:p>
      </dgm:t>
    </dgm:pt>
    <dgm:pt modelId="{9DCAEDE0-BF26-4FA2-904A-33EC3036D11C}" type="parTrans" cxnId="{501122EB-D97F-4F63-A134-3415DB2A6F14}">
      <dgm:prSet/>
      <dgm:spPr/>
      <dgm:t>
        <a:bodyPr/>
        <a:lstStyle/>
        <a:p>
          <a:endParaRPr lang="en-US"/>
        </a:p>
      </dgm:t>
    </dgm:pt>
    <dgm:pt modelId="{362C88D2-90AB-4BF4-8785-A59BC1E04315}" type="sibTrans" cxnId="{501122EB-D97F-4F63-A134-3415DB2A6F14}">
      <dgm:prSet/>
      <dgm:spPr/>
      <dgm:t>
        <a:bodyPr/>
        <a:lstStyle/>
        <a:p>
          <a:endParaRPr lang="en-US"/>
        </a:p>
      </dgm:t>
    </dgm:pt>
    <dgm:pt modelId="{25BE6715-12E3-492A-B316-9088AE9CBEFB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Remove means</a:t>
          </a:r>
          <a:endParaRPr lang="en-US" dirty="0"/>
        </a:p>
      </dgm:t>
    </dgm:pt>
    <dgm:pt modelId="{A6B148EF-9DB1-43DF-92A1-8696CF21A5EB}" type="parTrans" cxnId="{8AB5F907-0B56-4F84-9847-10D084DA9B44}">
      <dgm:prSet/>
      <dgm:spPr/>
      <dgm:t>
        <a:bodyPr/>
        <a:lstStyle/>
        <a:p>
          <a:endParaRPr lang="en-US"/>
        </a:p>
      </dgm:t>
    </dgm:pt>
    <dgm:pt modelId="{71BDEC4E-BCF6-46A6-9EAB-87352A6A0E65}" type="sibTrans" cxnId="{8AB5F907-0B56-4F84-9847-10D084DA9B44}">
      <dgm:prSet/>
      <dgm:spPr/>
      <dgm:t>
        <a:bodyPr/>
        <a:lstStyle/>
        <a:p>
          <a:endParaRPr lang="en-US"/>
        </a:p>
      </dgm:t>
    </dgm:pt>
    <dgm:pt modelId="{0EEBEA32-A1D7-43D4-A30E-C7C91A15ED2D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Create a safe &amp; supportive environment (</a:t>
          </a:r>
          <a:r>
            <a:rPr lang="en-GB" dirty="0" err="1"/>
            <a:t>Hobfoll</a:t>
          </a:r>
          <a:r>
            <a:rPr lang="en-GB" dirty="0"/>
            <a:t> principles)</a:t>
          </a:r>
          <a:endParaRPr lang="en-US" dirty="0"/>
        </a:p>
      </dgm:t>
    </dgm:pt>
    <dgm:pt modelId="{E034ABDA-34A7-416F-BC75-3E1D232B5E4F}" type="parTrans" cxnId="{A6A3823F-52A1-47CF-B2C5-F2D2AA672791}">
      <dgm:prSet/>
      <dgm:spPr/>
      <dgm:t>
        <a:bodyPr/>
        <a:lstStyle/>
        <a:p>
          <a:endParaRPr lang="en-US"/>
        </a:p>
      </dgm:t>
    </dgm:pt>
    <dgm:pt modelId="{8B5387C2-44B6-4ED7-A055-52AC40791F1E}" type="sibTrans" cxnId="{A6A3823F-52A1-47CF-B2C5-F2D2AA672791}">
      <dgm:prSet/>
      <dgm:spPr/>
      <dgm:t>
        <a:bodyPr/>
        <a:lstStyle/>
        <a:p>
          <a:endParaRPr lang="en-US"/>
        </a:p>
      </dgm:t>
    </dgm:pt>
    <dgm:pt modelId="{690708DE-3551-4FBE-AAEC-8E080C7EDFC4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Create a safety plan</a:t>
          </a:r>
          <a:endParaRPr lang="en-US" dirty="0"/>
        </a:p>
      </dgm:t>
    </dgm:pt>
    <dgm:pt modelId="{3DC64260-C201-4477-A784-D2F391E634BE}" type="parTrans" cxnId="{F1871863-A8E5-4409-B90C-A5BB2F3D4CC4}">
      <dgm:prSet/>
      <dgm:spPr/>
      <dgm:t>
        <a:bodyPr/>
        <a:lstStyle/>
        <a:p>
          <a:endParaRPr lang="en-US"/>
        </a:p>
      </dgm:t>
    </dgm:pt>
    <dgm:pt modelId="{CE2761D5-613E-4B52-80AB-9B2DC1C036AF}" type="sibTrans" cxnId="{F1871863-A8E5-4409-B90C-A5BB2F3D4CC4}">
      <dgm:prSet/>
      <dgm:spPr/>
      <dgm:t>
        <a:bodyPr/>
        <a:lstStyle/>
        <a:p>
          <a:endParaRPr lang="en-US"/>
        </a:p>
      </dgm:t>
    </dgm:pt>
    <dgm:pt modelId="{5BF4C23B-0841-4019-ACBA-6443531008E5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Refer if possible</a:t>
          </a:r>
          <a:endParaRPr lang="en-US" dirty="0"/>
        </a:p>
      </dgm:t>
    </dgm:pt>
    <dgm:pt modelId="{CD26C419-0C71-48C7-AB18-ED7DD5365E37}" type="parTrans" cxnId="{C72D94CD-0AF6-4983-8D41-84E4E504B11C}">
      <dgm:prSet/>
      <dgm:spPr/>
      <dgm:t>
        <a:bodyPr/>
        <a:lstStyle/>
        <a:p>
          <a:endParaRPr lang="en-US"/>
        </a:p>
      </dgm:t>
    </dgm:pt>
    <dgm:pt modelId="{A3AAE9FE-5F96-464A-A474-D85B90CD9A6F}" type="sibTrans" cxnId="{C72D94CD-0AF6-4983-8D41-84E4E504B11C}">
      <dgm:prSet/>
      <dgm:spPr/>
      <dgm:t>
        <a:bodyPr/>
        <a:lstStyle/>
        <a:p>
          <a:endParaRPr lang="en-US"/>
        </a:p>
      </dgm:t>
    </dgm:pt>
    <dgm:pt modelId="{57A59A94-4929-4DC1-A571-25FD185B61C0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Volunteer follow up e.g., through phone call, home visits etc</a:t>
          </a:r>
          <a:endParaRPr lang="en-US" dirty="0"/>
        </a:p>
      </dgm:t>
    </dgm:pt>
    <dgm:pt modelId="{F63F2F25-0B0E-4C75-BD78-230E31D2722F}" type="parTrans" cxnId="{8306B2A7-D38C-411E-A36C-26A5425E987B}">
      <dgm:prSet/>
      <dgm:spPr/>
      <dgm:t>
        <a:bodyPr/>
        <a:lstStyle/>
        <a:p>
          <a:endParaRPr lang="en-US"/>
        </a:p>
      </dgm:t>
    </dgm:pt>
    <dgm:pt modelId="{F6D583D8-1904-438F-A880-CEEB8BCBB488}" type="sibTrans" cxnId="{8306B2A7-D38C-411E-A36C-26A5425E987B}">
      <dgm:prSet/>
      <dgm:spPr/>
      <dgm:t>
        <a:bodyPr/>
        <a:lstStyle/>
        <a:p>
          <a:endParaRPr lang="en-US"/>
        </a:p>
      </dgm:t>
    </dgm:pt>
    <dgm:pt modelId="{B22739FC-803A-4128-9813-B20C89644982}">
      <dgm:prSet/>
      <dgm:spPr>
        <a:solidFill>
          <a:schemeClr val="accent4"/>
        </a:solidFill>
      </dgm:spPr>
      <dgm:t>
        <a:bodyPr/>
        <a:lstStyle/>
        <a:p>
          <a:r>
            <a:rPr lang="en-GB"/>
            <a:t>AT RISK</a:t>
          </a:r>
          <a:endParaRPr lang="en-US"/>
        </a:p>
      </dgm:t>
    </dgm:pt>
    <dgm:pt modelId="{65FF8ECF-2CCB-423D-A065-801FE3FBEFB3}" type="parTrans" cxnId="{2F57EF79-DA6B-4F2F-BB15-CF1B526A7B53}">
      <dgm:prSet/>
      <dgm:spPr/>
      <dgm:t>
        <a:bodyPr/>
        <a:lstStyle/>
        <a:p>
          <a:endParaRPr lang="en-US"/>
        </a:p>
      </dgm:t>
    </dgm:pt>
    <dgm:pt modelId="{E6ACAD2C-CBE1-44FA-84D3-C99F180F7ABA}" type="sibTrans" cxnId="{2F57EF79-DA6B-4F2F-BB15-CF1B526A7B53}">
      <dgm:prSet/>
      <dgm:spPr/>
      <dgm:t>
        <a:bodyPr/>
        <a:lstStyle/>
        <a:p>
          <a:endParaRPr lang="en-US"/>
        </a:p>
      </dgm:t>
    </dgm:pt>
    <dgm:pt modelId="{35B92C91-2719-4631-A28A-663A155E935C}">
      <dgm:prSet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None/>
          </a:pPr>
          <a:r>
            <a:rPr lang="en-GB" dirty="0"/>
            <a:t>Thoughts of suicide, history of thoughts or plans, a suicide attempt within the past year.</a:t>
          </a:r>
          <a:endParaRPr lang="en-US" dirty="0"/>
        </a:p>
      </dgm:t>
    </dgm:pt>
    <dgm:pt modelId="{A47B9601-DD0F-4D70-80A7-303FBD769DA7}" type="parTrans" cxnId="{77E9C7C1-365C-446A-B914-07C411EC05FE}">
      <dgm:prSet/>
      <dgm:spPr/>
      <dgm:t>
        <a:bodyPr/>
        <a:lstStyle/>
        <a:p>
          <a:endParaRPr lang="en-US"/>
        </a:p>
      </dgm:t>
    </dgm:pt>
    <dgm:pt modelId="{94B08E98-99D7-4912-9046-A9774348F562}" type="sibTrans" cxnId="{77E9C7C1-365C-446A-B914-07C411EC05FE}">
      <dgm:prSet/>
      <dgm:spPr/>
      <dgm:t>
        <a:bodyPr/>
        <a:lstStyle/>
        <a:p>
          <a:endParaRPr lang="en-US"/>
        </a:p>
      </dgm:t>
    </dgm:pt>
    <dgm:pt modelId="{A535756C-D6E3-48A3-82F6-ECEEF0F9B7AB}">
      <dgm:prSet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Provide a safe &amp; supportive environment (</a:t>
          </a:r>
          <a:r>
            <a:rPr lang="en-GB" dirty="0" err="1"/>
            <a:t>Hobfoll</a:t>
          </a:r>
          <a:r>
            <a:rPr lang="en-GB" dirty="0"/>
            <a:t> principles)</a:t>
          </a:r>
          <a:endParaRPr lang="en-US" dirty="0"/>
        </a:p>
      </dgm:t>
    </dgm:pt>
    <dgm:pt modelId="{3E7F0DD9-579C-4711-A7AC-07EB42DFA91B}" type="parTrans" cxnId="{695AE1DE-91DF-4ED5-9982-057932B6EEB6}">
      <dgm:prSet/>
      <dgm:spPr/>
      <dgm:t>
        <a:bodyPr/>
        <a:lstStyle/>
        <a:p>
          <a:endParaRPr lang="en-US"/>
        </a:p>
      </dgm:t>
    </dgm:pt>
    <dgm:pt modelId="{1F636C8E-90DE-44E3-9904-81BC562F03A3}" type="sibTrans" cxnId="{695AE1DE-91DF-4ED5-9982-057932B6EEB6}">
      <dgm:prSet/>
      <dgm:spPr/>
      <dgm:t>
        <a:bodyPr/>
        <a:lstStyle/>
        <a:p>
          <a:endParaRPr lang="en-US"/>
        </a:p>
      </dgm:t>
    </dgm:pt>
    <dgm:pt modelId="{CF5E10CC-0CFB-4770-A721-E89D0D84D1BA}">
      <dgm:prSet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Create a safety plan</a:t>
          </a:r>
          <a:endParaRPr lang="en-US" dirty="0"/>
        </a:p>
      </dgm:t>
    </dgm:pt>
    <dgm:pt modelId="{148F2DD9-2B95-455D-B76F-E89D1A7E9C67}" type="parTrans" cxnId="{CD015C39-EA6C-4AEA-A1C2-A1F4F2445F4F}">
      <dgm:prSet/>
      <dgm:spPr/>
      <dgm:t>
        <a:bodyPr/>
        <a:lstStyle/>
        <a:p>
          <a:endParaRPr lang="en-US"/>
        </a:p>
      </dgm:t>
    </dgm:pt>
    <dgm:pt modelId="{7B43A4DB-551F-47C5-8010-52F73D8FA012}" type="sibTrans" cxnId="{CD015C39-EA6C-4AEA-A1C2-A1F4F2445F4F}">
      <dgm:prSet/>
      <dgm:spPr/>
      <dgm:t>
        <a:bodyPr/>
        <a:lstStyle/>
        <a:p>
          <a:endParaRPr lang="en-US"/>
        </a:p>
      </dgm:t>
    </dgm:pt>
    <dgm:pt modelId="{B02322B5-3A24-4ACD-B85F-820412EAB376}">
      <dgm:prSet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Volunteer follow up through phone call or home visits</a:t>
          </a:r>
          <a:endParaRPr lang="en-US" dirty="0"/>
        </a:p>
      </dgm:t>
    </dgm:pt>
    <dgm:pt modelId="{FD6BAB92-E141-4A37-85CB-8F2AA7B46AF7}" type="parTrans" cxnId="{9FDC0962-7707-4707-A6A7-01FEE631BBAE}">
      <dgm:prSet/>
      <dgm:spPr/>
      <dgm:t>
        <a:bodyPr/>
        <a:lstStyle/>
        <a:p>
          <a:endParaRPr lang="en-US"/>
        </a:p>
      </dgm:t>
    </dgm:pt>
    <dgm:pt modelId="{DBEC90B7-6AB4-40F0-8D07-3C58CD7BE3F0}" type="sibTrans" cxnId="{9FDC0962-7707-4707-A6A7-01FEE631BBAE}">
      <dgm:prSet/>
      <dgm:spPr/>
      <dgm:t>
        <a:bodyPr/>
        <a:lstStyle/>
        <a:p>
          <a:endParaRPr lang="en-US"/>
        </a:p>
      </dgm:t>
    </dgm:pt>
    <dgm:pt modelId="{D2428884-926C-4DFA-AB6C-12D72BFF5C46}">
      <dgm:prSet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Refer if possible</a:t>
          </a:r>
          <a:endParaRPr lang="en-US" dirty="0"/>
        </a:p>
      </dgm:t>
    </dgm:pt>
    <dgm:pt modelId="{628054A8-3833-4757-8B55-6D4E84B54588}" type="parTrans" cxnId="{44890CEC-3C35-49D1-968D-110AA4CBE848}">
      <dgm:prSet/>
      <dgm:spPr/>
      <dgm:t>
        <a:bodyPr/>
        <a:lstStyle/>
        <a:p>
          <a:endParaRPr lang="en-US"/>
        </a:p>
      </dgm:t>
    </dgm:pt>
    <dgm:pt modelId="{82FCB048-FFD3-4003-AA04-035882703AD0}" type="sibTrans" cxnId="{44890CEC-3C35-49D1-968D-110AA4CBE848}">
      <dgm:prSet/>
      <dgm:spPr/>
      <dgm:t>
        <a:bodyPr/>
        <a:lstStyle/>
        <a:p>
          <a:endParaRPr lang="en-US"/>
        </a:p>
      </dgm:t>
    </dgm:pt>
    <dgm:pt modelId="{E182B27B-8A76-4BB8-BD4F-E55B92383E3A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None/>
          </a:pPr>
          <a:endParaRPr lang="en-US" dirty="0"/>
        </a:p>
      </dgm:t>
    </dgm:pt>
    <dgm:pt modelId="{A59FB928-A532-4FC3-AF31-2D62745A93B9}" type="parTrans" cxnId="{54565974-F8AC-415E-9560-20ADB750C681}">
      <dgm:prSet/>
      <dgm:spPr/>
    </dgm:pt>
    <dgm:pt modelId="{C3A98AFE-E268-4B55-91B7-EB9EE9AC58DD}" type="sibTrans" cxnId="{54565974-F8AC-415E-9560-20ADB750C681}">
      <dgm:prSet/>
      <dgm:spPr/>
    </dgm:pt>
    <dgm:pt modelId="{511E0D50-323C-4402-B85C-D26B0E32ACC7}">
      <dgm:prSet/>
      <dgm:spPr>
        <a:solidFill>
          <a:srgbClr val="FD4B3D">
            <a:alpha val="89804"/>
          </a:srgbClr>
        </a:solidFill>
      </dgm:spPr>
      <dgm:t>
        <a:bodyPr/>
        <a:lstStyle/>
        <a:p>
          <a:pPr>
            <a:buNone/>
          </a:pPr>
          <a:endParaRPr lang="en-US" dirty="0"/>
        </a:p>
      </dgm:t>
    </dgm:pt>
    <dgm:pt modelId="{6207A11C-9EA5-45FA-B956-10E7C2DD9B1C}" type="parTrans" cxnId="{07E327A2-0CB6-45F1-B34E-D631587D3F0E}">
      <dgm:prSet/>
      <dgm:spPr/>
    </dgm:pt>
    <dgm:pt modelId="{7640AA35-B43E-44FB-B65C-6D409F0264A3}" type="sibTrans" cxnId="{07E327A2-0CB6-45F1-B34E-D631587D3F0E}">
      <dgm:prSet/>
      <dgm:spPr/>
    </dgm:pt>
    <dgm:pt modelId="{0EEE48E5-27F0-45FB-B497-5F530CEDC7A3}">
      <dgm:prSet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None/>
          </a:pPr>
          <a:endParaRPr lang="en-US" dirty="0"/>
        </a:p>
      </dgm:t>
    </dgm:pt>
    <dgm:pt modelId="{4AAF1429-6F28-4E2F-A82B-5BFF2A7B7723}" type="parTrans" cxnId="{19AAC8C8-3B35-4169-A665-AB44F85923A0}">
      <dgm:prSet/>
      <dgm:spPr/>
    </dgm:pt>
    <dgm:pt modelId="{7640AE3A-E6EB-4169-B41F-4C5E8A231ED9}" type="sibTrans" cxnId="{19AAC8C8-3B35-4169-A665-AB44F85923A0}">
      <dgm:prSet/>
      <dgm:spPr/>
    </dgm:pt>
    <dgm:pt modelId="{BC4B9398-8BB4-4B42-AB78-0D08975B1366}" type="pres">
      <dgm:prSet presAssocID="{CC856144-AE28-4594-B8C6-1A5E422954BC}" presName="Name0" presStyleCnt="0">
        <dgm:presLayoutVars>
          <dgm:dir/>
          <dgm:animLvl val="lvl"/>
          <dgm:resizeHandles val="exact"/>
        </dgm:presLayoutVars>
      </dgm:prSet>
      <dgm:spPr/>
    </dgm:pt>
    <dgm:pt modelId="{6E696A70-AA6C-4607-9104-1ABC56C9361E}" type="pres">
      <dgm:prSet presAssocID="{DF956C88-5A2F-4C1B-9E6B-9982039AA161}" presName="composite" presStyleCnt="0"/>
      <dgm:spPr/>
    </dgm:pt>
    <dgm:pt modelId="{56290885-CC80-4209-A8C2-903A3E58D157}" type="pres">
      <dgm:prSet presAssocID="{DF956C88-5A2F-4C1B-9E6B-9982039AA16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053AD9EE-BC36-4204-8754-1F28F91099D0}" type="pres">
      <dgm:prSet presAssocID="{DF956C88-5A2F-4C1B-9E6B-9982039AA161}" presName="desTx" presStyleLbl="alignAccFollowNode1" presStyleIdx="0" presStyleCnt="3">
        <dgm:presLayoutVars>
          <dgm:bulletEnabled val="1"/>
        </dgm:presLayoutVars>
      </dgm:prSet>
      <dgm:spPr/>
    </dgm:pt>
    <dgm:pt modelId="{A456DFE5-DEF2-4B80-9BDA-62F261118167}" type="pres">
      <dgm:prSet presAssocID="{8D616465-A3A0-467D-A236-68BFE40CFB35}" presName="space" presStyleCnt="0"/>
      <dgm:spPr/>
    </dgm:pt>
    <dgm:pt modelId="{7F46C4AE-CDD1-4A66-BC30-B4D81F888164}" type="pres">
      <dgm:prSet presAssocID="{B2894A81-265C-4ACD-BBC1-7CDC769C4A3F}" presName="composite" presStyleCnt="0"/>
      <dgm:spPr/>
    </dgm:pt>
    <dgm:pt modelId="{4DA4C534-F49B-4B4B-9AE7-D7526FDBF023}" type="pres">
      <dgm:prSet presAssocID="{B2894A81-265C-4ACD-BBC1-7CDC769C4A3F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E25B22CD-8F09-4618-AA8F-287271817325}" type="pres">
      <dgm:prSet presAssocID="{B2894A81-265C-4ACD-BBC1-7CDC769C4A3F}" presName="desTx" presStyleLbl="alignAccFollowNode1" presStyleIdx="1" presStyleCnt="3">
        <dgm:presLayoutVars>
          <dgm:bulletEnabled val="1"/>
        </dgm:presLayoutVars>
      </dgm:prSet>
      <dgm:spPr/>
    </dgm:pt>
    <dgm:pt modelId="{FA9B6074-231B-4337-8F1E-FCA8E54AAA8A}" type="pres">
      <dgm:prSet presAssocID="{F41F6680-418C-46B8-B975-F14590892D1F}" presName="space" presStyleCnt="0"/>
      <dgm:spPr/>
    </dgm:pt>
    <dgm:pt modelId="{0BD37536-8AB2-4BC8-A08A-750C173C0C14}" type="pres">
      <dgm:prSet presAssocID="{B22739FC-803A-4128-9813-B20C89644982}" presName="composite" presStyleCnt="0"/>
      <dgm:spPr/>
    </dgm:pt>
    <dgm:pt modelId="{C1D97FBF-30BC-433B-ACD9-D6941095078A}" type="pres">
      <dgm:prSet presAssocID="{B22739FC-803A-4128-9813-B20C89644982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A69145F2-0EC7-46D6-A8A5-6B3A98D2BC36}" type="pres">
      <dgm:prSet presAssocID="{B22739FC-803A-4128-9813-B20C89644982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65526B07-B9DB-445E-945B-57E088B8CE75}" type="presOf" srcId="{B22739FC-803A-4128-9813-B20C89644982}" destId="{C1D97FBF-30BC-433B-ACD9-D6941095078A}" srcOrd="0" destOrd="0" presId="urn:microsoft.com/office/officeart/2005/8/layout/hList1"/>
    <dgm:cxn modelId="{8AB5F907-0B56-4F84-9847-10D084DA9B44}" srcId="{E182B27B-8A76-4BB8-BD4F-E55B92383E3A}" destId="{25BE6715-12E3-492A-B316-9088AE9CBEFB}" srcOrd="1" destOrd="0" parTransId="{A6B148EF-9DB1-43DF-92A1-8696CF21A5EB}" sibTransId="{71BDEC4E-BCF6-46A6-9EAB-87352A6A0E65}"/>
    <dgm:cxn modelId="{D184390B-0FB0-4E55-BB85-ECAE763FE3AA}" type="presOf" srcId="{0EEBEA32-A1D7-43D4-A30E-C7C91A15ED2D}" destId="{E25B22CD-8F09-4618-AA8F-287271817325}" srcOrd="0" destOrd="4" presId="urn:microsoft.com/office/officeart/2005/8/layout/hList1"/>
    <dgm:cxn modelId="{C3C4C121-BF0C-436C-A6DC-A081940B46AE}" type="presOf" srcId="{B02322B5-3A24-4ACD-B85F-820412EAB376}" destId="{A69145F2-0EC7-46D6-A8A5-6B3A98D2BC36}" srcOrd="0" destOrd="4" presId="urn:microsoft.com/office/officeart/2005/8/layout/hList1"/>
    <dgm:cxn modelId="{0F327723-8092-40FD-9ACD-289A4EB95872}" type="presOf" srcId="{0EEE48E5-27F0-45FB-B497-5F530CEDC7A3}" destId="{A69145F2-0EC7-46D6-A8A5-6B3A98D2BC36}" srcOrd="0" destOrd="1" presId="urn:microsoft.com/office/officeart/2005/8/layout/hList1"/>
    <dgm:cxn modelId="{C2668D24-541A-4846-87E3-D7F293491925}" type="presOf" srcId="{5BF4C23B-0841-4019-ACBA-6443531008E5}" destId="{E25B22CD-8F09-4618-AA8F-287271817325}" srcOrd="0" destOrd="6" presId="urn:microsoft.com/office/officeart/2005/8/layout/hList1"/>
    <dgm:cxn modelId="{842A4A27-13BB-49A7-B520-A3CBE31B582F}" srcId="{511E0D50-323C-4402-B85C-D26B0E32ACC7}" destId="{A7E9A90D-3CF0-4059-B47D-8E5BD99C1FB3}" srcOrd="2" destOrd="0" parTransId="{45162101-EF6E-4D12-A177-345EC12D00B4}" sibTransId="{D24C729C-D5E1-4416-BAC4-9E4DC991C61F}"/>
    <dgm:cxn modelId="{CD015C39-EA6C-4AEA-A1C2-A1F4F2445F4F}" srcId="{0EEE48E5-27F0-45FB-B497-5F530CEDC7A3}" destId="{CF5E10CC-0CFB-4770-A721-E89D0D84D1BA}" srcOrd="1" destOrd="0" parTransId="{148F2DD9-2B95-455D-B76F-E89D1A7E9C67}" sibTransId="{7B43A4DB-551F-47C5-8010-52F73D8FA012}"/>
    <dgm:cxn modelId="{A6A3823F-52A1-47CF-B2C5-F2D2AA672791}" srcId="{E182B27B-8A76-4BB8-BD4F-E55B92383E3A}" destId="{0EEBEA32-A1D7-43D4-A30E-C7C91A15ED2D}" srcOrd="2" destOrd="0" parTransId="{E034ABDA-34A7-416F-BC75-3E1D232B5E4F}" sibTransId="{8B5387C2-44B6-4ED7-A055-52AC40791F1E}"/>
    <dgm:cxn modelId="{9FDC0962-7707-4707-A6A7-01FEE631BBAE}" srcId="{0EEE48E5-27F0-45FB-B497-5F530CEDC7A3}" destId="{B02322B5-3A24-4ACD-B85F-820412EAB376}" srcOrd="2" destOrd="0" parTransId="{FD6BAB92-E141-4A37-85CB-8F2AA7B46AF7}" sibTransId="{DBEC90B7-6AB4-40F0-8D07-3C58CD7BE3F0}"/>
    <dgm:cxn modelId="{F1871863-A8E5-4409-B90C-A5BB2F3D4CC4}" srcId="{E182B27B-8A76-4BB8-BD4F-E55B92383E3A}" destId="{690708DE-3551-4FBE-AAEC-8E080C7EDFC4}" srcOrd="3" destOrd="0" parTransId="{3DC64260-C201-4477-A784-D2F391E634BE}" sibTransId="{CE2761D5-613E-4B52-80AB-9B2DC1C036AF}"/>
    <dgm:cxn modelId="{8C2A3A64-1488-45C3-84A1-4BF935AC4735}" srcId="{CC856144-AE28-4594-B8C6-1A5E422954BC}" destId="{DF956C88-5A2F-4C1B-9E6B-9982039AA161}" srcOrd="0" destOrd="0" parTransId="{03702FCC-49CE-4107-B1DF-C588B717EF8A}" sibTransId="{8D616465-A3A0-467D-A236-68BFE40CFB35}"/>
    <dgm:cxn modelId="{7C520B65-E4B1-4F0D-BE45-7F2C157355DD}" type="presOf" srcId="{CF5E10CC-0CFB-4770-A721-E89D0D84D1BA}" destId="{A69145F2-0EC7-46D6-A8A5-6B3A98D2BC36}" srcOrd="0" destOrd="3" presId="urn:microsoft.com/office/officeart/2005/8/layout/hList1"/>
    <dgm:cxn modelId="{D792DA66-77F9-487E-91E7-D313CD6D6B74}" type="presOf" srcId="{E182B27B-8A76-4BB8-BD4F-E55B92383E3A}" destId="{E25B22CD-8F09-4618-AA8F-287271817325}" srcOrd="0" destOrd="1" presId="urn:microsoft.com/office/officeart/2005/8/layout/hList1"/>
    <dgm:cxn modelId="{2251004E-32D5-45C3-9403-C98AD9A14ED9}" srcId="{511E0D50-323C-4402-B85C-D26B0E32ACC7}" destId="{0DB7CD0C-F890-4302-86D0-4A0473B954ED}" srcOrd="0" destOrd="0" parTransId="{08B3EB4C-FDA3-4B42-90D7-C9835C8A1012}" sibTransId="{948FEAD2-9B44-47EC-9228-FB10A43950F0}"/>
    <dgm:cxn modelId="{54565974-F8AC-415E-9560-20ADB750C681}" srcId="{B2894A81-265C-4ACD-BBC1-7CDC769C4A3F}" destId="{E182B27B-8A76-4BB8-BD4F-E55B92383E3A}" srcOrd="1" destOrd="0" parTransId="{A59FB928-A532-4FC3-AF31-2D62745A93B9}" sibTransId="{C3A98AFE-E268-4B55-91B7-EB9EE9AC58DD}"/>
    <dgm:cxn modelId="{10575655-0C2D-4D82-879F-5F9EFFFBBACD}" type="presOf" srcId="{D2428884-926C-4DFA-AB6C-12D72BFF5C46}" destId="{A69145F2-0EC7-46D6-A8A5-6B3A98D2BC36}" srcOrd="0" destOrd="5" presId="urn:microsoft.com/office/officeart/2005/8/layout/hList1"/>
    <dgm:cxn modelId="{2F57EF79-DA6B-4F2F-BB15-CF1B526A7B53}" srcId="{CC856144-AE28-4594-B8C6-1A5E422954BC}" destId="{B22739FC-803A-4128-9813-B20C89644982}" srcOrd="2" destOrd="0" parTransId="{65FF8ECF-2CCB-423D-A065-801FE3FBEFB3}" sibTransId="{E6ACAD2C-CBE1-44FA-84D3-C99F180F7ABA}"/>
    <dgm:cxn modelId="{6FD5A97A-EC0F-4159-AD05-D86F3E604084}" type="presOf" srcId="{87EDD756-1EA4-4B00-9E92-5BC89DCB1ABF}" destId="{E25B22CD-8F09-4618-AA8F-287271817325}" srcOrd="0" destOrd="0" presId="urn:microsoft.com/office/officeart/2005/8/layout/hList1"/>
    <dgm:cxn modelId="{1BE4EE5A-2DEC-40EB-9B84-67CB2815E0A0}" type="presOf" srcId="{DF956C88-5A2F-4C1B-9E6B-9982039AA161}" destId="{56290885-CC80-4209-A8C2-903A3E58D157}" srcOrd="0" destOrd="0" presId="urn:microsoft.com/office/officeart/2005/8/layout/hList1"/>
    <dgm:cxn modelId="{D055437C-8AE2-4321-B6F8-F400D2A582EF}" type="presOf" srcId="{A535756C-D6E3-48A3-82F6-ECEEF0F9B7AB}" destId="{A69145F2-0EC7-46D6-A8A5-6B3A98D2BC36}" srcOrd="0" destOrd="2" presId="urn:microsoft.com/office/officeart/2005/8/layout/hList1"/>
    <dgm:cxn modelId="{FDBAE57D-A6C1-4727-AD48-C0AFD02D66EB}" type="presOf" srcId="{25BE6715-12E3-492A-B316-9088AE9CBEFB}" destId="{E25B22CD-8F09-4618-AA8F-287271817325}" srcOrd="0" destOrd="3" presId="urn:microsoft.com/office/officeart/2005/8/layout/hList1"/>
    <dgm:cxn modelId="{607D157F-2650-4444-9CE9-69C884107852}" type="presOf" srcId="{A08428D9-518B-4772-AD9F-C0329D0795AF}" destId="{053AD9EE-BC36-4204-8754-1F28F91099D0}" srcOrd="0" destOrd="3" presId="urn:microsoft.com/office/officeart/2005/8/layout/hList1"/>
    <dgm:cxn modelId="{1A74A285-8A16-4881-8054-8D5AA2CAE4CF}" srcId="{CC856144-AE28-4594-B8C6-1A5E422954BC}" destId="{B2894A81-265C-4ACD-BBC1-7CDC769C4A3F}" srcOrd="1" destOrd="0" parTransId="{98DAC4DC-12FE-480A-AA2D-CD961B664EDA}" sibTransId="{F41F6680-418C-46B8-B975-F14590892D1F}"/>
    <dgm:cxn modelId="{7A4CD286-A557-46B2-8931-8085E247B323}" srcId="{B2894A81-265C-4ACD-BBC1-7CDC769C4A3F}" destId="{87EDD756-1EA4-4B00-9E92-5BC89DCB1ABF}" srcOrd="0" destOrd="0" parTransId="{B98253F7-4082-4792-A2C1-D41817810FB4}" sibTransId="{FFD5525A-1DB5-4262-94B9-13AE73A90E3E}"/>
    <dgm:cxn modelId="{D0B32988-F707-435B-A06D-90CDBCF6904C}" type="presOf" srcId="{87F6DD67-AC7E-4CCE-A943-A36005494F2A}" destId="{053AD9EE-BC36-4204-8754-1F28F91099D0}" srcOrd="0" destOrd="0" presId="urn:microsoft.com/office/officeart/2005/8/layout/hList1"/>
    <dgm:cxn modelId="{2E607B89-4D79-4017-A622-343CA3E5CF5F}" type="presOf" srcId="{CC856144-AE28-4594-B8C6-1A5E422954BC}" destId="{BC4B9398-8BB4-4B42-AB78-0D08975B1366}" srcOrd="0" destOrd="0" presId="urn:microsoft.com/office/officeart/2005/8/layout/hList1"/>
    <dgm:cxn modelId="{0F05BA90-F63A-47B9-B58C-EEB8583D61BE}" type="presOf" srcId="{35B92C91-2719-4631-A28A-663A155E935C}" destId="{A69145F2-0EC7-46D6-A8A5-6B3A98D2BC36}" srcOrd="0" destOrd="0" presId="urn:microsoft.com/office/officeart/2005/8/layout/hList1"/>
    <dgm:cxn modelId="{46146593-535F-44ED-A66E-1D1D91D6B9E8}" type="presOf" srcId="{B2894A81-265C-4ACD-BBC1-7CDC769C4A3F}" destId="{4DA4C534-F49B-4B4B-9AE7-D7526FDBF023}" srcOrd="0" destOrd="0" presId="urn:microsoft.com/office/officeart/2005/8/layout/hList1"/>
    <dgm:cxn modelId="{513ACA95-CDB4-419A-B90F-6B5B734C9DEB}" type="presOf" srcId="{690708DE-3551-4FBE-AAEC-8E080C7EDFC4}" destId="{E25B22CD-8F09-4618-AA8F-287271817325}" srcOrd="0" destOrd="5" presId="urn:microsoft.com/office/officeart/2005/8/layout/hList1"/>
    <dgm:cxn modelId="{07E327A2-0CB6-45F1-B34E-D631587D3F0E}" srcId="{DF956C88-5A2F-4C1B-9E6B-9982039AA161}" destId="{511E0D50-323C-4402-B85C-D26B0E32ACC7}" srcOrd="1" destOrd="0" parTransId="{6207A11C-9EA5-45FA-B956-10E7C2DD9B1C}" sibTransId="{7640AA35-B43E-44FB-B65C-6D409F0264A3}"/>
    <dgm:cxn modelId="{8306B2A7-D38C-411E-A36C-26A5425E987B}" srcId="{E182B27B-8A76-4BB8-BD4F-E55B92383E3A}" destId="{57A59A94-4929-4DC1-A571-25FD185B61C0}" srcOrd="5" destOrd="0" parTransId="{F63F2F25-0B0E-4C75-BD78-230E31D2722F}" sibTransId="{F6D583D8-1904-438F-A880-CEEB8BCBB488}"/>
    <dgm:cxn modelId="{145017B2-40E1-4265-A516-831A8373E887}" srcId="{511E0D50-323C-4402-B85C-D26B0E32ACC7}" destId="{A08428D9-518B-4772-AD9F-C0329D0795AF}" srcOrd="1" destOrd="0" parTransId="{05E4C545-0121-4DDD-B71B-0622BBAEB100}" sibTransId="{BF43B5AB-35B5-4A98-8FF5-2DB14F03257A}"/>
    <dgm:cxn modelId="{77E9C7C1-365C-446A-B914-07C411EC05FE}" srcId="{B22739FC-803A-4128-9813-B20C89644982}" destId="{35B92C91-2719-4631-A28A-663A155E935C}" srcOrd="0" destOrd="0" parTransId="{A47B9601-DD0F-4D70-80A7-303FBD769DA7}" sibTransId="{94B08E98-99D7-4912-9046-A9774348F562}"/>
    <dgm:cxn modelId="{DBFA24C8-C0E3-4808-8920-5DE8CA7267AD}" type="presOf" srcId="{B864E35D-E180-4C13-92F0-EA5F033F9637}" destId="{E25B22CD-8F09-4618-AA8F-287271817325}" srcOrd="0" destOrd="2" presId="urn:microsoft.com/office/officeart/2005/8/layout/hList1"/>
    <dgm:cxn modelId="{19AAC8C8-3B35-4169-A665-AB44F85923A0}" srcId="{B22739FC-803A-4128-9813-B20C89644982}" destId="{0EEE48E5-27F0-45FB-B497-5F530CEDC7A3}" srcOrd="1" destOrd="0" parTransId="{4AAF1429-6F28-4E2F-A82B-5BFF2A7B7723}" sibTransId="{7640AE3A-E6EB-4169-B41F-4C5E8A231ED9}"/>
    <dgm:cxn modelId="{ED35D5CB-EB67-41E9-8A82-433952EA26DA}" srcId="{DF956C88-5A2F-4C1B-9E6B-9982039AA161}" destId="{87F6DD67-AC7E-4CCE-A943-A36005494F2A}" srcOrd="0" destOrd="0" parTransId="{3DED45F0-6A51-4A4B-9820-03FD032F2BCA}" sibTransId="{6B27E075-62E0-410F-8F54-B01363800D28}"/>
    <dgm:cxn modelId="{C72D94CD-0AF6-4983-8D41-84E4E504B11C}" srcId="{E182B27B-8A76-4BB8-BD4F-E55B92383E3A}" destId="{5BF4C23B-0841-4019-ACBA-6443531008E5}" srcOrd="4" destOrd="0" parTransId="{CD26C419-0C71-48C7-AB18-ED7DD5365E37}" sibTransId="{A3AAE9FE-5F96-464A-A474-D85B90CD9A6F}"/>
    <dgm:cxn modelId="{106D69D3-F097-41B4-9F25-1D5B80E2A7F8}" type="presOf" srcId="{0DB7CD0C-F890-4302-86D0-4A0473B954ED}" destId="{053AD9EE-BC36-4204-8754-1F28F91099D0}" srcOrd="0" destOrd="2" presId="urn:microsoft.com/office/officeart/2005/8/layout/hList1"/>
    <dgm:cxn modelId="{8905C0DE-87C1-41BD-840D-3D035C54DDA3}" type="presOf" srcId="{57A59A94-4929-4DC1-A571-25FD185B61C0}" destId="{E25B22CD-8F09-4618-AA8F-287271817325}" srcOrd="0" destOrd="7" presId="urn:microsoft.com/office/officeart/2005/8/layout/hList1"/>
    <dgm:cxn modelId="{695AE1DE-91DF-4ED5-9982-057932B6EEB6}" srcId="{0EEE48E5-27F0-45FB-B497-5F530CEDC7A3}" destId="{A535756C-D6E3-48A3-82F6-ECEEF0F9B7AB}" srcOrd="0" destOrd="0" parTransId="{3E7F0DD9-579C-4711-A7AC-07EB42DFA91B}" sibTransId="{1F636C8E-90DE-44E3-9904-81BC562F03A3}"/>
    <dgm:cxn modelId="{8B37B6E7-3E54-4F4F-953F-4C575889B5A9}" type="presOf" srcId="{A7E9A90D-3CF0-4059-B47D-8E5BD99C1FB3}" destId="{053AD9EE-BC36-4204-8754-1F28F91099D0}" srcOrd="0" destOrd="4" presId="urn:microsoft.com/office/officeart/2005/8/layout/hList1"/>
    <dgm:cxn modelId="{501122EB-D97F-4F63-A134-3415DB2A6F14}" srcId="{E182B27B-8A76-4BB8-BD4F-E55B92383E3A}" destId="{B864E35D-E180-4C13-92F0-EA5F033F9637}" srcOrd="0" destOrd="0" parTransId="{9DCAEDE0-BF26-4FA2-904A-33EC3036D11C}" sibTransId="{362C88D2-90AB-4BF4-8785-A59BC1E04315}"/>
    <dgm:cxn modelId="{44890CEC-3C35-49D1-968D-110AA4CBE848}" srcId="{0EEE48E5-27F0-45FB-B497-5F530CEDC7A3}" destId="{D2428884-926C-4DFA-AB6C-12D72BFF5C46}" srcOrd="3" destOrd="0" parTransId="{628054A8-3833-4757-8B55-6D4E84B54588}" sibTransId="{82FCB048-FFD3-4003-AA04-035882703AD0}"/>
    <dgm:cxn modelId="{813E7FF3-37AA-434B-B624-D7944A26AF5F}" type="presOf" srcId="{511E0D50-323C-4402-B85C-D26B0E32ACC7}" destId="{053AD9EE-BC36-4204-8754-1F28F91099D0}" srcOrd="0" destOrd="1" presId="urn:microsoft.com/office/officeart/2005/8/layout/hList1"/>
    <dgm:cxn modelId="{019293F6-7B6E-45FD-94C6-852C8C09EC31}" type="presParOf" srcId="{BC4B9398-8BB4-4B42-AB78-0D08975B1366}" destId="{6E696A70-AA6C-4607-9104-1ABC56C9361E}" srcOrd="0" destOrd="0" presId="urn:microsoft.com/office/officeart/2005/8/layout/hList1"/>
    <dgm:cxn modelId="{BEA57C76-50F5-417E-BEBA-3892715C468F}" type="presParOf" srcId="{6E696A70-AA6C-4607-9104-1ABC56C9361E}" destId="{56290885-CC80-4209-A8C2-903A3E58D157}" srcOrd="0" destOrd="0" presId="urn:microsoft.com/office/officeart/2005/8/layout/hList1"/>
    <dgm:cxn modelId="{F62A6F7E-D271-4027-B923-D64F2A92F46D}" type="presParOf" srcId="{6E696A70-AA6C-4607-9104-1ABC56C9361E}" destId="{053AD9EE-BC36-4204-8754-1F28F91099D0}" srcOrd="1" destOrd="0" presId="urn:microsoft.com/office/officeart/2005/8/layout/hList1"/>
    <dgm:cxn modelId="{3347881E-CD39-4A4C-9A35-A1C80BC8AAE1}" type="presParOf" srcId="{BC4B9398-8BB4-4B42-AB78-0D08975B1366}" destId="{A456DFE5-DEF2-4B80-9BDA-62F261118167}" srcOrd="1" destOrd="0" presId="urn:microsoft.com/office/officeart/2005/8/layout/hList1"/>
    <dgm:cxn modelId="{11E90C7B-AD7C-40D1-8C46-D937FC173AC9}" type="presParOf" srcId="{BC4B9398-8BB4-4B42-AB78-0D08975B1366}" destId="{7F46C4AE-CDD1-4A66-BC30-B4D81F888164}" srcOrd="2" destOrd="0" presId="urn:microsoft.com/office/officeart/2005/8/layout/hList1"/>
    <dgm:cxn modelId="{72E4225D-D0B3-4103-AC66-F39776A61DC2}" type="presParOf" srcId="{7F46C4AE-CDD1-4A66-BC30-B4D81F888164}" destId="{4DA4C534-F49B-4B4B-9AE7-D7526FDBF023}" srcOrd="0" destOrd="0" presId="urn:microsoft.com/office/officeart/2005/8/layout/hList1"/>
    <dgm:cxn modelId="{381BC506-0D98-4B31-940D-0EC7D97874AB}" type="presParOf" srcId="{7F46C4AE-CDD1-4A66-BC30-B4D81F888164}" destId="{E25B22CD-8F09-4618-AA8F-287271817325}" srcOrd="1" destOrd="0" presId="urn:microsoft.com/office/officeart/2005/8/layout/hList1"/>
    <dgm:cxn modelId="{07BE41EA-79E8-4DC7-8EAB-B880C06DF9C8}" type="presParOf" srcId="{BC4B9398-8BB4-4B42-AB78-0D08975B1366}" destId="{FA9B6074-231B-4337-8F1E-FCA8E54AAA8A}" srcOrd="3" destOrd="0" presId="urn:microsoft.com/office/officeart/2005/8/layout/hList1"/>
    <dgm:cxn modelId="{8F23B024-BB94-4F35-ACCC-D307AC3CE607}" type="presParOf" srcId="{BC4B9398-8BB4-4B42-AB78-0D08975B1366}" destId="{0BD37536-8AB2-4BC8-A08A-750C173C0C14}" srcOrd="4" destOrd="0" presId="urn:microsoft.com/office/officeart/2005/8/layout/hList1"/>
    <dgm:cxn modelId="{05E8DAB5-3703-47EC-8701-F162E8DD87C7}" type="presParOf" srcId="{0BD37536-8AB2-4BC8-A08A-750C173C0C14}" destId="{C1D97FBF-30BC-433B-ACD9-D6941095078A}" srcOrd="0" destOrd="0" presId="urn:microsoft.com/office/officeart/2005/8/layout/hList1"/>
    <dgm:cxn modelId="{8F751606-6FD5-4145-8FE4-51DF959573C5}" type="presParOf" srcId="{0BD37536-8AB2-4BC8-A08A-750C173C0C14}" destId="{A69145F2-0EC7-46D6-A8A5-6B3A98D2BC3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290885-CC80-4209-A8C2-903A3E58D157}">
      <dsp:nvSpPr>
        <dsp:cNvPr id="0" name=""/>
        <dsp:cNvSpPr/>
      </dsp:nvSpPr>
      <dsp:spPr>
        <a:xfrm>
          <a:off x="3414" y="183020"/>
          <a:ext cx="3329572" cy="460800"/>
        </a:xfrm>
        <a:prstGeom prst="rect">
          <a:avLst/>
        </a:prstGeom>
        <a:solidFill>
          <a:srgbClr val="F5333F"/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EMERGENCY</a:t>
          </a:r>
          <a:endParaRPr lang="en-US" sz="1600" kern="1200"/>
        </a:p>
      </dsp:txBody>
      <dsp:txXfrm>
        <a:off x="3414" y="183020"/>
        <a:ext cx="3329572" cy="460800"/>
      </dsp:txXfrm>
    </dsp:sp>
    <dsp:sp modelId="{053AD9EE-BC36-4204-8754-1F28F91099D0}">
      <dsp:nvSpPr>
        <dsp:cNvPr id="0" name=""/>
        <dsp:cNvSpPr/>
      </dsp:nvSpPr>
      <dsp:spPr>
        <a:xfrm>
          <a:off x="3414" y="643820"/>
          <a:ext cx="3329572" cy="3631635"/>
        </a:xfrm>
        <a:prstGeom prst="rect">
          <a:avLst/>
        </a:prstGeom>
        <a:solidFill>
          <a:srgbClr val="FD4B3D">
            <a:alpha val="89804"/>
          </a:srgb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600" kern="1200" dirty="0"/>
            <a:t>Evidence of self-injury, intoxication, bleeding, poisoning, loss of consciousness, extreme lethargy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Do NOT leave the person alone</a:t>
          </a: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Connect to emergency medical treatment and accompany</a:t>
          </a: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Follow up if possible </a:t>
          </a:r>
          <a:endParaRPr lang="en-US" sz="1600" kern="1200" dirty="0"/>
        </a:p>
      </dsp:txBody>
      <dsp:txXfrm>
        <a:off x="3414" y="643820"/>
        <a:ext cx="3329572" cy="3631635"/>
      </dsp:txXfrm>
    </dsp:sp>
    <dsp:sp modelId="{4DA4C534-F49B-4B4B-9AE7-D7526FDBF023}">
      <dsp:nvSpPr>
        <dsp:cNvPr id="0" name=""/>
        <dsp:cNvSpPr/>
      </dsp:nvSpPr>
      <dsp:spPr>
        <a:xfrm>
          <a:off x="3799128" y="183020"/>
          <a:ext cx="3329572" cy="460800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IMMINENT</a:t>
          </a:r>
          <a:endParaRPr lang="en-US" sz="1600" kern="1200" dirty="0"/>
        </a:p>
      </dsp:txBody>
      <dsp:txXfrm>
        <a:off x="3799128" y="183020"/>
        <a:ext cx="3329572" cy="460800"/>
      </dsp:txXfrm>
    </dsp:sp>
    <dsp:sp modelId="{E25B22CD-8F09-4618-AA8F-287271817325}">
      <dsp:nvSpPr>
        <dsp:cNvPr id="0" name=""/>
        <dsp:cNvSpPr/>
      </dsp:nvSpPr>
      <dsp:spPr>
        <a:xfrm>
          <a:off x="3799128" y="643820"/>
          <a:ext cx="3329572" cy="3631635"/>
        </a:xfrm>
        <a:prstGeom prst="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12700" cap="flat" cmpd="sng" algn="ctr">
          <a:solidFill>
            <a:schemeClr val="accent2">
              <a:tint val="40000"/>
              <a:alpha val="90000"/>
              <a:hueOff val="-424613"/>
              <a:satOff val="-37673"/>
              <a:lumOff val="-38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600" kern="1200" dirty="0"/>
            <a:t>Current thoughts &amp; plans to attempt suicide, access to means, previous attempts, individual visibly in distress, agitated, not communicating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Do NOT leave the person alone</a:t>
          </a: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Remove means</a:t>
          </a: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Create a safe &amp; supportive environment (</a:t>
          </a:r>
          <a:r>
            <a:rPr lang="en-GB" sz="1600" kern="1200" dirty="0" err="1"/>
            <a:t>Hobfoll</a:t>
          </a:r>
          <a:r>
            <a:rPr lang="en-GB" sz="1600" kern="1200" dirty="0"/>
            <a:t> principles)</a:t>
          </a: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Create a safety plan</a:t>
          </a: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Refer if possible</a:t>
          </a: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Volunteer follow up e.g., through phone call, home visits etc</a:t>
          </a:r>
          <a:endParaRPr lang="en-US" sz="1600" kern="1200" dirty="0"/>
        </a:p>
      </dsp:txBody>
      <dsp:txXfrm>
        <a:off x="3799128" y="643820"/>
        <a:ext cx="3329572" cy="3631635"/>
      </dsp:txXfrm>
    </dsp:sp>
    <dsp:sp modelId="{C1D97FBF-30BC-433B-ACD9-D6941095078A}">
      <dsp:nvSpPr>
        <dsp:cNvPr id="0" name=""/>
        <dsp:cNvSpPr/>
      </dsp:nvSpPr>
      <dsp:spPr>
        <a:xfrm>
          <a:off x="7594841" y="183020"/>
          <a:ext cx="3329572" cy="460800"/>
        </a:xfrm>
        <a:prstGeom prst="rect">
          <a:avLst/>
        </a:prstGeom>
        <a:solidFill>
          <a:schemeClr val="accent4"/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AT RISK</a:t>
          </a:r>
          <a:endParaRPr lang="en-US" sz="1600" kern="1200"/>
        </a:p>
      </dsp:txBody>
      <dsp:txXfrm>
        <a:off x="7594841" y="183020"/>
        <a:ext cx="3329572" cy="460800"/>
      </dsp:txXfrm>
    </dsp:sp>
    <dsp:sp modelId="{A69145F2-0EC7-46D6-A8A5-6B3A98D2BC36}">
      <dsp:nvSpPr>
        <dsp:cNvPr id="0" name=""/>
        <dsp:cNvSpPr/>
      </dsp:nvSpPr>
      <dsp:spPr>
        <a:xfrm>
          <a:off x="7594841" y="643820"/>
          <a:ext cx="3329572" cy="3631635"/>
        </a:xfrm>
        <a:prstGeom prst="rect">
          <a:avLst/>
        </a:prstGeom>
        <a:solidFill>
          <a:schemeClr val="accent4">
            <a:lumMod val="40000"/>
            <a:lumOff val="60000"/>
            <a:alpha val="90000"/>
          </a:schemeClr>
        </a:solidFill>
        <a:ln w="12700" cap="flat" cmpd="sng" algn="ctr">
          <a:solidFill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600" kern="1200" dirty="0"/>
            <a:t>Thoughts of suicide, history of thoughts or plans, a suicide attempt within the past year.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Provide a safe &amp; supportive environment (</a:t>
          </a:r>
          <a:r>
            <a:rPr lang="en-GB" sz="1600" kern="1200" dirty="0" err="1"/>
            <a:t>Hobfoll</a:t>
          </a:r>
          <a:r>
            <a:rPr lang="en-GB" sz="1600" kern="1200" dirty="0"/>
            <a:t> principles)</a:t>
          </a: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Create a safety plan</a:t>
          </a: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Volunteer follow up through phone call or home visits</a:t>
          </a: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Refer if possible</a:t>
          </a:r>
          <a:endParaRPr lang="en-US" sz="1600" kern="1200" dirty="0"/>
        </a:p>
      </dsp:txBody>
      <dsp:txXfrm>
        <a:off x="7594841" y="643820"/>
        <a:ext cx="3329572" cy="36316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62CF6-B6A7-40DF-89DE-7ED4FF0EBB25}" type="datetimeFigureOut">
              <a:rPr lang="da-DK" smtClean="0"/>
              <a:t>28-10-2021</a:t>
            </a:fld>
            <a:endParaRPr lang="da-DK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6BAD39-BDF8-40E0-A14B-9D63B9A5170A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2345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Supporting someone who wishes to end their life can be enormously </a:t>
            </a:r>
            <a:r>
              <a:rPr lang="en-GB" dirty="0" err="1"/>
              <a:t>dif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6BAD39-BDF8-40E0-A14B-9D63B9A5170A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25029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Sept-Nov 2020 &amp; MHPSS survey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6BAD39-BDF8-40E0-A14B-9D63B9A5170A}" type="slidenum">
              <a:rPr lang="da-DK" smtClean="0"/>
              <a:t>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94084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Research from the University of Nottingham, based on Government reported data from: Australia, Peru, New Zealand, the USA, Canada, Norway and Sweden</a:t>
            </a:r>
          </a:p>
          <a:p>
            <a:r>
              <a:rPr lang="en-GB" dirty="0"/>
              <a:t>The statistics represent real lives lost and families devastated.  No suicide rate is acceptable.</a:t>
            </a:r>
          </a:p>
          <a:p>
            <a:r>
              <a:rPr lang="en-GB" dirty="0"/>
              <a:t>Risk during the C-19 pandemic could come from: anxiety about infection, loss of income/ livelihood, isolation, disrupted care, domestic violence, alcohol abuse, recession/ debt.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1" dirty="0"/>
              <a:t>Results from Suicide Prevention Research Collaboration (published in Lancet Psychiatry, University Manchester &amp; Nottingham)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6BAD39-BDF8-40E0-A14B-9D63B9A5170A}" type="slidenum">
              <a:rPr lang="da-DK" smtClean="0"/>
              <a:t>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63590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Safety plans must be accessible, simple, flexible and owned by the individual.</a:t>
            </a:r>
          </a:p>
          <a:p>
            <a:pPr marL="0" indent="0">
              <a:buNone/>
            </a:pPr>
            <a:r>
              <a:rPr lang="en-GB" dirty="0"/>
              <a:t>Safety plans must be co-created in order to be useful (self-efficacy aspect of </a:t>
            </a:r>
            <a:r>
              <a:rPr lang="en-GB" dirty="0" err="1"/>
              <a:t>Hobfoll</a:t>
            </a:r>
            <a:r>
              <a:rPr lang="en-GB" dirty="0"/>
              <a:t> Principles).</a:t>
            </a:r>
          </a:p>
          <a:p>
            <a:pPr marL="0" indent="0">
              <a:buNone/>
            </a:pPr>
            <a:r>
              <a:rPr lang="en-GB" dirty="0"/>
              <a:t>Review safety plans regularly</a:t>
            </a:r>
          </a:p>
          <a:p>
            <a:pPr marL="0" indent="0">
              <a:buNone/>
            </a:pPr>
            <a:r>
              <a:rPr lang="en-GB" dirty="0"/>
              <a:t>Safety plans have been shown to decrease suicidal behaviour.</a:t>
            </a:r>
          </a:p>
          <a:p>
            <a:pPr marL="0" indent="0">
              <a:buNone/>
            </a:pPr>
            <a:endParaRPr lang="en-GB" dirty="0"/>
          </a:p>
          <a:p>
            <a:pPr marL="228600" indent="-228600">
              <a:buAutoNum type="arabicPeriod"/>
            </a:pPr>
            <a:endParaRPr lang="en-GB" dirty="0"/>
          </a:p>
          <a:p>
            <a:pPr marL="228600" indent="-228600">
              <a:buAutoNum type="arabicPeriod"/>
            </a:pPr>
            <a:r>
              <a:rPr lang="en-GB" dirty="0"/>
              <a:t>Have they felt like this before?</a:t>
            </a:r>
          </a:p>
          <a:p>
            <a:pPr marL="228600" indent="-228600">
              <a:buAutoNum type="arabicPeriod"/>
            </a:pPr>
            <a:r>
              <a:rPr lang="en-GB" dirty="0"/>
              <a:t>What helped get them through it in the past?</a:t>
            </a:r>
          </a:p>
          <a:p>
            <a:pPr marL="228600" indent="-228600">
              <a:buAutoNum type="arabicPeriod"/>
            </a:pPr>
            <a:r>
              <a:rPr lang="en-GB" dirty="0"/>
              <a:t>What might help them get through it right now? (perhaps remembering positive aspects of life like photos, people, pets, holidays, special places)</a:t>
            </a:r>
          </a:p>
          <a:p>
            <a:pPr marL="228600" indent="-228600">
              <a:buAutoNum type="arabicPeriod"/>
            </a:pPr>
            <a:r>
              <a:rPr lang="en-GB" dirty="0"/>
              <a:t>Could they imagine feeling the same way next month or next year? Feelings of suicide can be temporary and can change over time.</a:t>
            </a:r>
          </a:p>
          <a:p>
            <a:pPr marL="228600" indent="-228600">
              <a:buAutoNum type="arabicPeriod"/>
            </a:pPr>
            <a:r>
              <a:rPr lang="en-GB" dirty="0"/>
              <a:t>Can the situation be made safer by removing triggers? (e.g., painful reminders, dangerous objects or substances, be accompanied, distracting activities)</a:t>
            </a:r>
          </a:p>
          <a:p>
            <a:pPr marL="228600" indent="-228600">
              <a:buAutoNum type="arabicPeriod"/>
            </a:pPr>
            <a:r>
              <a:rPr lang="en-GB" dirty="0"/>
              <a:t>Can they think of anyone else who is there for them? (e.g., include family, friends, neighbours, 24-hour helplines, websites &amp; local supports, clergy/ religious/ tribal leaders).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6BAD39-BDF8-40E0-A14B-9D63B9A5170A}" type="slidenum">
              <a:rPr lang="da-DK" smtClean="0"/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71321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Safety planning (Safe solutions, help them to discuss options and services/ supports available)</a:t>
            </a:r>
          </a:p>
          <a:p>
            <a:r>
              <a:rPr lang="en-GB" dirty="0"/>
              <a:t>Vijaykumar et al (2017) Taken from his work with community health volunteer teams operating in IDP and refugee camps in South and South-East Asia.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6BAD39-BDF8-40E0-A14B-9D63B9A5170A}" type="slidenum">
              <a:rPr lang="da-DK" smtClean="0"/>
              <a:t>9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223548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HOW can be engage in self-care.  We all know we need to do it, but when we are stressed, feeling overwhelmed it is the first thing we drop.  Belief that we have extra hours in the day.</a:t>
            </a:r>
          </a:p>
          <a:p>
            <a:r>
              <a:rPr lang="en-GB" dirty="0"/>
              <a:t>Write in the chat box HOW you think we can better engage in self-care. And support to volunteers engaged in this work.</a:t>
            </a:r>
          </a:p>
          <a:p>
            <a:pPr marL="171450" indent="-171450">
              <a:buFontTx/>
              <a:buChar char="-"/>
            </a:pPr>
            <a:r>
              <a:rPr lang="en-GB" dirty="0"/>
              <a:t>Proactively reach out to those who have supported someone who is thinking about/ attempted suicide.</a:t>
            </a:r>
          </a:p>
          <a:p>
            <a:pPr marL="171450" indent="-171450">
              <a:buFontTx/>
              <a:buChar char="-"/>
            </a:pPr>
            <a:r>
              <a:rPr lang="en-GB" dirty="0"/>
              <a:t>Hold team meetings and check-ins where you talk about ‘helping professions’, managing ambiguity, good enough, managing boundaries and responsibilities – Group supervision.</a:t>
            </a:r>
          </a:p>
          <a:p>
            <a:pPr marL="171450" indent="-171450">
              <a:buFontTx/>
              <a:buChar char="-"/>
            </a:pPr>
            <a:r>
              <a:rPr lang="en-GB" dirty="0"/>
              <a:t>Peer support and buddy systems, informal check ins.</a:t>
            </a:r>
          </a:p>
          <a:p>
            <a:pPr marL="171450" indent="-171450">
              <a:buFontTx/>
              <a:buChar char="-"/>
            </a:pPr>
            <a:r>
              <a:rPr lang="en-GB" dirty="0"/>
              <a:t>Self-care exercises e.g., circles of control (inner and outer circles) – PS Centre Facebook page for </a:t>
            </a:r>
            <a:r>
              <a:rPr lang="en-GB"/>
              <a:t>Friday exercises.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6BAD39-BDF8-40E0-A14B-9D63B9A5170A}" type="slidenum">
              <a:rPr lang="da-DK" smtClean="0"/>
              <a:t>10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95485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F197F-CEC8-4935-8186-31975AADC0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56852"/>
            <a:ext cx="9144000" cy="2300595"/>
          </a:xfrm>
        </p:spPr>
        <p:txBody>
          <a:bodyPr anchor="b"/>
          <a:lstStyle>
            <a:lvl1pPr algn="ctr">
              <a:defRPr sz="6000"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230E8E-DFD5-42AF-AD8B-012A04A28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64076"/>
            <a:ext cx="9144000" cy="1393723"/>
          </a:xfrm>
        </p:spPr>
        <p:txBody>
          <a:bodyPr/>
          <a:lstStyle>
            <a:lvl1pPr marL="0" indent="0" algn="ctr">
              <a:buNone/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da-DK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5C480581-0B76-4905-9759-4BDBAC17B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9517-46E1-4C47-85E1-0EA557622A9F}" type="datetimeFigureOut">
              <a:rPr lang="da-DK" smtClean="0"/>
              <a:t>28-10-2021</a:t>
            </a:fld>
            <a:endParaRPr lang="da-DK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C00CFA2-86D2-4330-A08D-15D296BF1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25804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54042-D4FF-410C-9E24-23BC91D19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7403BC-D7B1-48A2-8074-770EB7BE83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91122-C9F2-498B-8E64-2B273FD22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9517-46E1-4C47-85E1-0EA557622A9F}" type="datetimeFigureOut">
              <a:rPr lang="da-DK" smtClean="0"/>
              <a:t>28-10-2021</a:t>
            </a:fld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B14DED-C376-4ACC-80C1-A3FB4DB43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64355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D6FAC8-26DF-4FBF-9E0E-6A380E0B63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150373"/>
            <a:ext cx="2628900" cy="5026590"/>
          </a:xfrm>
        </p:spPr>
        <p:txBody>
          <a:bodyPr vert="eaVert"/>
          <a:lstStyle>
            <a:lvl1pPr>
              <a:defRPr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46BC5D-C0AC-4330-8D9B-D7E42A4080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150373"/>
            <a:ext cx="7734300" cy="5026589"/>
          </a:xfrm>
        </p:spPr>
        <p:txBody>
          <a:bodyPr vert="eaVert"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3A4A76-1AB1-49F5-B9EA-F72B94F10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9517-46E1-4C47-85E1-0EA557622A9F}" type="datetimeFigureOut">
              <a:rPr lang="da-DK" smtClean="0"/>
              <a:t>28-10-2021</a:t>
            </a:fld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ED91AE-01F2-43E2-B023-06244444C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52913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D33A3-6FFC-47D9-BCBC-39B3B87DA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6845A-FC62-4877-8CC8-9ACCC526C6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D82440-A29A-45A9-99B5-9ED284A40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9517-46E1-4C47-85E1-0EA557622A9F}" type="datetimeFigureOut">
              <a:rPr lang="da-DK" smtClean="0"/>
              <a:t>28-10-2021</a:t>
            </a:fld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221D2-7F03-4C79-A71D-E80741AC3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83535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24B6A-A30D-4BD2-92B5-0AEF965E5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67D8B8-7DC2-4D40-896A-76FDF794F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5694E1-EA56-4A82-B173-2262186DC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9517-46E1-4C47-85E1-0EA557622A9F}" type="datetimeFigureOut">
              <a:rPr lang="da-DK" smtClean="0"/>
              <a:t>28-10-2021</a:t>
            </a:fld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112E2-BAAA-470E-9CAE-04F9D74CD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6386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3B0D5-74EB-4747-A3E3-BF0A64BE2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0326"/>
            <a:ext cx="10515600" cy="899652"/>
          </a:xfrm>
        </p:spPr>
        <p:txBody>
          <a:bodyPr/>
          <a:lstStyle>
            <a:lvl1pPr>
              <a:defRPr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15CCB-7FC8-466C-9CBA-3C7278FFF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214663"/>
            <a:ext cx="5181600" cy="3962299"/>
          </a:xfrm>
        </p:spPr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B85CA0-6206-4E4E-ADD5-9E6A1823A7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214663"/>
            <a:ext cx="5181600" cy="3962300"/>
          </a:xfrm>
        </p:spPr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17C97B-94CB-4867-BEDF-1E0EECAC3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9517-46E1-4C47-85E1-0EA557622A9F}" type="datetimeFigureOut">
              <a:rPr lang="da-DK" smtClean="0"/>
              <a:t>28-10-2021</a:t>
            </a:fld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B10DD8-97DA-4C77-8861-4581E44B2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85030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9C2E3-B569-467D-A3B5-9808BFEA9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1194619"/>
            <a:ext cx="10515600" cy="1024834"/>
          </a:xfrm>
        </p:spPr>
        <p:txBody>
          <a:bodyPr/>
          <a:lstStyle>
            <a:lvl1pPr>
              <a:defRPr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F06F08-F28F-4A1C-9D0A-593D1CBD0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2315497"/>
            <a:ext cx="5157787" cy="601534"/>
          </a:xfrm>
        </p:spPr>
        <p:txBody>
          <a:bodyPr anchor="b"/>
          <a:lstStyle>
            <a:lvl1pPr marL="0" indent="0">
              <a:buNone/>
              <a:defRPr sz="24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D0B65D-635D-43EA-B329-82A67C0098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006725"/>
            <a:ext cx="5157787" cy="3182937"/>
          </a:xfrm>
        </p:spPr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7F14C6-4179-42AF-8C64-9D9DE15CE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97603" y="2315497"/>
            <a:ext cx="5183188" cy="607884"/>
          </a:xfrm>
        </p:spPr>
        <p:txBody>
          <a:bodyPr anchor="b"/>
          <a:lstStyle>
            <a:lvl1pPr marL="0" indent="0">
              <a:buNone/>
              <a:defRPr sz="24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9E79B2-2DEF-4F81-A5A7-8B858B019D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06725"/>
            <a:ext cx="5183188" cy="3182938"/>
          </a:xfrm>
        </p:spPr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77CD80-EEF9-43D6-97A2-82508C2BF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9517-46E1-4C47-85E1-0EA557622A9F}" type="datetimeFigureOut">
              <a:rPr lang="da-DK" smtClean="0"/>
              <a:t>28-10-2021</a:t>
            </a:fld>
            <a:endParaRPr lang="da-D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D212DC-86FD-4053-AE89-77A0B14F7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64547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BF42D-DE7B-4767-8DDA-C010853A1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30592"/>
            <a:ext cx="10515600" cy="899652"/>
          </a:xfrm>
        </p:spPr>
        <p:txBody>
          <a:bodyPr/>
          <a:lstStyle>
            <a:lvl1pPr>
              <a:defRPr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0E7901-2B9D-4E3E-8DC5-70F18858F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9517-46E1-4C47-85E1-0EA557622A9F}" type="datetimeFigureOut">
              <a:rPr lang="da-DK" smtClean="0"/>
              <a:t>28-10-2021</a:t>
            </a:fld>
            <a:endParaRPr lang="da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6B5FD-BF9F-4A6B-9C66-9EF555F7A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17470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120490-6D23-4963-91A4-2D58DC281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9517-46E1-4C47-85E1-0EA557622A9F}" type="datetimeFigureOut">
              <a:rPr lang="da-DK" smtClean="0"/>
              <a:t>28-10-2021</a:t>
            </a:fld>
            <a:endParaRPr lang="da-D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070220-E039-4831-81E3-55F9C1C54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63006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13CA2-04D4-42EC-801E-1425885A6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58E50-9A4A-4A00-AC56-5D118AFD0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C1BB69-1CB3-43C3-86BE-748BBD6688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2E855E-455A-41D6-84B9-7EAEAF301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9517-46E1-4C47-85E1-0EA557622A9F}" type="datetimeFigureOut">
              <a:rPr lang="da-DK" smtClean="0"/>
              <a:t>28-10-2021</a:t>
            </a:fld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1F2B35-A96F-4C6F-9169-A51FB8255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61318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45E20-C08E-41CC-ACD7-B78166B16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DD729F-5E7B-424E-ACC4-BCDAC5AF8D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D43B13-7080-4B95-8DBF-91E1BF4B06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A5F-81CF-440E-BC41-DCB19021D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9517-46E1-4C47-85E1-0EA557622A9F}" type="datetimeFigureOut">
              <a:rPr lang="da-DK" smtClean="0"/>
              <a:t>28-10-2021</a:t>
            </a:fld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F3B1EA-A485-4694-8A44-850BB91C5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81140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2CA247-639C-431E-B2C0-D9E3DF072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5625"/>
            <a:ext cx="10515600" cy="899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E89E42-A8D7-40C5-9F8B-CE9C7704D8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53265"/>
            <a:ext cx="10515600" cy="4023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96034F-5A75-4331-999F-1EB8BC0113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F9517-46E1-4C47-85E1-0EA557622A9F}" type="datetimeFigureOut">
              <a:rPr lang="da-DK" smtClean="0"/>
              <a:t>28-10-2021</a:t>
            </a:fld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E882ED-009F-4BDF-BD4F-DAFB5498F7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70512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ontserrat" panose="000005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A3EF38-E144-4BB4-A441-C1A6023BA2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00" b="12500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58E67F-6E76-4830-BE45-36DE627D26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GB" sz="5200">
                <a:solidFill>
                  <a:srgbClr val="FFFFFF"/>
                </a:solidFill>
              </a:rPr>
              <a:t>Suicide prevention and response training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EBB8F2-B1C3-4F90-82B6-CC5EF84295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European Network of National Societies engaged in Psychosocial Support (ENPS)</a:t>
            </a:r>
          </a:p>
          <a:p>
            <a:r>
              <a:rPr lang="en-GB">
                <a:solidFill>
                  <a:srgbClr val="FFFFFF"/>
                </a:solidFill>
              </a:rPr>
              <a:t>Thursday 28 October 2021 (online)</a:t>
            </a:r>
          </a:p>
        </p:txBody>
      </p:sp>
    </p:spTree>
    <p:extLst>
      <p:ext uri="{BB962C8B-B14F-4D97-AF65-F5344CB8AC3E}">
        <p14:creationId xmlns:p14="http://schemas.microsoft.com/office/powerpoint/2010/main" val="3849988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C4CB3-058C-4533-9EFE-1163BAF2D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0778" y="302706"/>
            <a:ext cx="3272073" cy="899652"/>
          </a:xfrm>
        </p:spPr>
        <p:txBody>
          <a:bodyPr/>
          <a:lstStyle/>
          <a:p>
            <a:r>
              <a:rPr lang="en-GB" dirty="0"/>
              <a:t>Self-care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D5155-E6BA-442D-88AD-B8E41B2F37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2358"/>
            <a:ext cx="10515600" cy="5569634"/>
          </a:xfrm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These conversations can be one of the most difficult encounters to bear witness to, can elicit strong emotions and leave us with an over developed sense of responsibility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is very natural to wonder ‘I should or could have done more’.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is important not to mirror their sense of isolation, maximise support and seek advice whenever you can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Remember the importance of involving others, such as your Manager/ Volunteer Team Leader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Peer support set ups, team meetings, group supervision and check-ins.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Avoid worrying about saying the ‘wrong’ thing – an effective response is more about listening with empathy, compassion and understanding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27462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52C14-417B-4286-A34D-27BA90252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Definitions and terminology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BFCB52-DCB3-4FCD-B7F4-174D9BFDF9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Suicide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When someone intentionally takes their own life)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Suicidal behaviour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Actions that a person might take to attempt to take their own life).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Self-harm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When someone hurts themselves on purpose, for example, by cutting or burning their skin or flesh, or poisoning.  Self-harm is not necessarily suicidal behaviour; it is important to explore what the self-harm actions mean with the affected person.  The most important distinction between self-harm and suicidal behaviour is the intent to take one’s life.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Suicidal ideation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When someone is thinking about taking their own life.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Suicide attempts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When someone actively attempts to take their own life.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4928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566FF-FEC1-4553-9915-1F1DAC54F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4786" y="231211"/>
            <a:ext cx="8218118" cy="899652"/>
          </a:xfrm>
        </p:spPr>
        <p:txBody>
          <a:bodyPr/>
          <a:lstStyle/>
          <a:p>
            <a:r>
              <a:rPr lang="en-GB" dirty="0"/>
              <a:t>WHO infographic on suicide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214DE48-7848-4227-84C6-4C0F705333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1779" t="6582" r="27758" b="7299"/>
          <a:stretch/>
        </p:blipFill>
        <p:spPr>
          <a:xfrm>
            <a:off x="3294345" y="1130863"/>
            <a:ext cx="6092869" cy="5495926"/>
          </a:xfrm>
        </p:spPr>
      </p:pic>
    </p:spTree>
    <p:extLst>
      <p:ext uri="{BB962C8B-B14F-4D97-AF65-F5344CB8AC3E}">
        <p14:creationId xmlns:p14="http://schemas.microsoft.com/office/powerpoint/2010/main" val="1501671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C15C0-89C9-4AA4-B1A0-35FFE3A9D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2295" y="681038"/>
            <a:ext cx="10015331" cy="94197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IFRC Suicide and self-harm prevention mapping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2A12B-1B47-4D45-A82A-CAD970AF4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903" y="2153265"/>
            <a:ext cx="10818891" cy="402369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33 NS and the ICRC</a:t>
            </a:r>
            <a:r>
              <a:rPr lang="en-GB" dirty="0"/>
              <a:t> NS engaged in suicide prevention activities </a:t>
            </a:r>
          </a:p>
          <a:p>
            <a:r>
              <a:rPr lang="en-GB" dirty="0">
                <a:solidFill>
                  <a:srgbClr val="FF0000"/>
                </a:solidFill>
              </a:rPr>
              <a:t>Suicide prevention activities </a:t>
            </a:r>
            <a:r>
              <a:rPr lang="en-GB" dirty="0"/>
              <a:t>included: Psychological support, crisis helplines, capacity building &amp; training of volunteers and community outreach campaigns</a:t>
            </a:r>
          </a:p>
          <a:p>
            <a:r>
              <a:rPr lang="en-GB" dirty="0">
                <a:solidFill>
                  <a:srgbClr val="FF0000"/>
                </a:solidFill>
              </a:rPr>
              <a:t>Key challenges</a:t>
            </a:r>
            <a:r>
              <a:rPr lang="en-GB" dirty="0"/>
              <a:t>: lack of appropriately trained &amp; qualified volunteers, cultural/ contextual stigma &amp; taboo, lack of funding.</a:t>
            </a:r>
          </a:p>
          <a:p>
            <a:r>
              <a:rPr lang="en-GB" dirty="0">
                <a:solidFill>
                  <a:srgbClr val="FF0000"/>
                </a:solidFill>
              </a:rPr>
              <a:t>Referrals</a:t>
            </a:r>
            <a:r>
              <a:rPr lang="en-GB" dirty="0"/>
              <a:t> to specialised services was the most utilised management strategy for self-harm and suicide prevention.</a:t>
            </a:r>
          </a:p>
        </p:txBody>
      </p:sp>
    </p:spTree>
    <p:extLst>
      <p:ext uri="{BB962C8B-B14F-4D97-AF65-F5344CB8AC3E}">
        <p14:creationId xmlns:p14="http://schemas.microsoft.com/office/powerpoint/2010/main" val="1226788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217F20-B056-42E5-BD5F-579060E9D5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03400" y="449826"/>
            <a:ext cx="9144000" cy="710487"/>
          </a:xfrm>
        </p:spPr>
        <p:txBody>
          <a:bodyPr>
            <a:normAutofit/>
          </a:bodyPr>
          <a:lstStyle/>
          <a:p>
            <a:r>
              <a:rPr lang="da-DK" sz="4400" dirty="0"/>
              <a:t>Research </a:t>
            </a:r>
            <a:r>
              <a:rPr lang="da-DK" sz="4400" dirty="0" err="1"/>
              <a:t>updates</a:t>
            </a:r>
            <a:r>
              <a:rPr lang="da-DK" sz="4400" dirty="0"/>
              <a:t> on </a:t>
            </a:r>
            <a:r>
              <a:rPr lang="en-GB" sz="4400" dirty="0"/>
              <a:t>suicide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0AB5368-7261-482B-AD7F-2EFEFD897C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95330"/>
            <a:ext cx="9144000" cy="3657600"/>
          </a:xfrm>
        </p:spPr>
        <p:txBody>
          <a:bodyPr>
            <a:normAutofit/>
          </a:bodyPr>
          <a:lstStyle/>
          <a:p>
            <a:pPr lvl="0" algn="l"/>
            <a:endParaRPr lang="da-DK" b="1" dirty="0"/>
          </a:p>
          <a:p>
            <a:endParaRPr lang="da-DK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9F0146-A207-4B31-A81B-7CC54BD12867}"/>
              </a:ext>
            </a:extLst>
          </p:cNvPr>
          <p:cNvSpPr txBox="1"/>
          <p:nvPr/>
        </p:nvSpPr>
        <p:spPr>
          <a:xfrm>
            <a:off x="516467" y="1330230"/>
            <a:ext cx="113030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Suicide rates were projected to increase as a result of the C-19 pandemic.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Projected risk factors include: anxiety about infection, loss of income/ livelihood, isolation, disrupted care, domestic violence, alcohol abuse, recession/ debt.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This did not happen based on current data collected from: Australia, Peru, New Zealand, the USA, Canada, Norway and Sweden.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Different patterns: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/>
              <a:t>Japan’s suicide rates fell, then increased again in two specific groups: women and young males &amp; females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/>
              <a:t>Stark ethnic differences in the USA: suicide rates are increasing in black (Afro-American) populations but falling in white populations.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Future questions are likely: In whom, where and when have suicide rates increased?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Protective factors: people staying in touch during ‘lockdowns’, more alert to warning signs within families and friends, greater sense of community, distress did not become despair, more general discussions on mental health &amp; wellbeing, limited access to means (and privacy).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2718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.jpg" descr="image001">
            <a:extLst>
              <a:ext uri="{FF2B5EF4-FFF2-40B4-BE49-F238E27FC236}">
                <a16:creationId xmlns:a16="http://schemas.microsoft.com/office/drawing/2014/main" id="{25603427-166A-4C77-A7C9-E2803D9FE3FF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3" b="4945"/>
          <a:stretch/>
        </p:blipFill>
        <p:spPr>
          <a:xfrm>
            <a:off x="2381956" y="1167897"/>
            <a:ext cx="7428088" cy="4771176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850134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AE3713-115C-4245-818B-F20B241BB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GB" sz="4000">
                <a:solidFill>
                  <a:srgbClr val="FFFFFF"/>
                </a:solidFill>
              </a:rPr>
              <a:t>Risk Assessments and Safety Planning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7BFF434D-52C2-4562-BFE5-8C8033FC11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5606470"/>
              </p:ext>
            </p:extLst>
          </p:nvPr>
        </p:nvGraphicFramePr>
        <p:xfrm>
          <a:off x="644056" y="1846907"/>
          <a:ext cx="10927829" cy="44584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D2D64CE0-E957-4BA9-B7A3-01751C1333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99317" y="6173693"/>
            <a:ext cx="1192683" cy="670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567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38390-4333-464F-B0C4-A2284A535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8330" y="370312"/>
            <a:ext cx="5115339" cy="899652"/>
          </a:xfrm>
        </p:spPr>
        <p:txBody>
          <a:bodyPr/>
          <a:lstStyle/>
          <a:p>
            <a:r>
              <a:rPr lang="en-GB" dirty="0"/>
              <a:t>Safety 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BD56C-4BFE-48A8-9D82-986FA172E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2229"/>
            <a:ext cx="10515600" cy="51569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solidFill>
                  <a:srgbClr val="F5333F"/>
                </a:solidFill>
                <a:latin typeface="+mn-lt"/>
              </a:rPr>
              <a:t>Key questions to work through (elements of a safety plan):</a:t>
            </a:r>
          </a:p>
          <a:p>
            <a:pPr marL="228600" indent="-228600">
              <a:buAutoNum type="arabicPeriod"/>
            </a:pPr>
            <a:r>
              <a:rPr lang="en-GB" sz="3200" dirty="0">
                <a:latin typeface="+mn-lt"/>
              </a:rPr>
              <a:t> Have they felt like this before? </a:t>
            </a:r>
          </a:p>
          <a:p>
            <a:pPr marL="228600" indent="-228600">
              <a:buAutoNum type="arabicPeriod"/>
            </a:pPr>
            <a:r>
              <a:rPr lang="en-GB" sz="3200" dirty="0">
                <a:latin typeface="+mn-lt"/>
              </a:rPr>
              <a:t> What helped get them through it in the past? </a:t>
            </a:r>
          </a:p>
          <a:p>
            <a:pPr>
              <a:buFont typeface="Arial" panose="020B0604020202020204" pitchFamily="34" charset="0"/>
              <a:buAutoNum type="arabicPeriod"/>
            </a:pPr>
            <a:r>
              <a:rPr lang="en-GB" sz="3200" dirty="0">
                <a:latin typeface="+mn-lt"/>
              </a:rPr>
              <a:t> What might help them get through it right now? </a:t>
            </a:r>
            <a:endParaRPr lang="en-GB" sz="3200" dirty="0">
              <a:solidFill>
                <a:schemeClr val="accent2"/>
              </a:solidFill>
              <a:latin typeface="+mn-lt"/>
            </a:endParaRPr>
          </a:p>
          <a:p>
            <a:pPr>
              <a:buFont typeface="Arial" panose="020B0604020202020204" pitchFamily="34" charset="0"/>
              <a:buAutoNum type="arabicPeriod"/>
            </a:pPr>
            <a:r>
              <a:rPr lang="en-GB" sz="3200" dirty="0">
                <a:latin typeface="+mn-lt"/>
              </a:rPr>
              <a:t> Could they imagine feeling the same way next month or next year?</a:t>
            </a:r>
          </a:p>
          <a:p>
            <a:pPr>
              <a:buFont typeface="Arial" panose="020B0604020202020204" pitchFamily="34" charset="0"/>
              <a:buAutoNum type="arabicPeriod"/>
            </a:pPr>
            <a:r>
              <a:rPr lang="en-GB" sz="3200" dirty="0">
                <a:latin typeface="+mn-lt"/>
              </a:rPr>
              <a:t> Can the situation be made safer by removing triggers? </a:t>
            </a:r>
          </a:p>
          <a:p>
            <a:pPr>
              <a:buFont typeface="Arial" panose="020B0604020202020204" pitchFamily="34" charset="0"/>
              <a:buAutoNum type="arabicPeriod"/>
            </a:pPr>
            <a:r>
              <a:rPr lang="en-GB" sz="3200" dirty="0">
                <a:latin typeface="+mn-lt"/>
              </a:rPr>
              <a:t> Can they think of anyone else who is there for them? </a:t>
            </a:r>
            <a:endParaRPr lang="en-GB" sz="3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314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C6B1A-15BA-446E-A11A-15075B11F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4282" y="308114"/>
            <a:ext cx="8222974" cy="89965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Safety planning cards for volunteers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D263C6-BA5B-4DD0-A70E-80321910D907}"/>
              </a:ext>
            </a:extLst>
          </p:cNvPr>
          <p:cNvSpPr/>
          <p:nvPr/>
        </p:nvSpPr>
        <p:spPr>
          <a:xfrm>
            <a:off x="4094922" y="1709531"/>
            <a:ext cx="4701208" cy="4800600"/>
          </a:xfrm>
          <a:prstGeom prst="rect">
            <a:avLst/>
          </a:prstGeom>
          <a:solidFill>
            <a:srgbClr val="F533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GB" b="1" dirty="0">
                <a:solidFill>
                  <a:schemeClr val="tx1"/>
                </a:solidFill>
              </a:rPr>
              <a:t>Warning signs of suicide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Interest in themes of death or violence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Lack of concern for personal welfare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Feelings of helplessness/ worthlessness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Disengagement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 startAt="2"/>
            </a:pPr>
            <a:r>
              <a:rPr lang="en-GB" b="1" dirty="0">
                <a:solidFill>
                  <a:schemeClr val="tx1"/>
                </a:solidFill>
              </a:rPr>
              <a:t>Coping strategies/ safety planning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r>
              <a:rPr lang="en-GB" b="1" dirty="0">
                <a:solidFill>
                  <a:schemeClr val="tx1"/>
                </a:solidFill>
              </a:rPr>
              <a:t>List of available supports in immediate area </a:t>
            </a:r>
            <a:r>
              <a:rPr lang="en-GB" dirty="0">
                <a:solidFill>
                  <a:schemeClr val="tx1"/>
                </a:solidFill>
              </a:rPr>
              <a:t>(referral contacts/ service mapping)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GB" b="1" dirty="0">
                <a:solidFill>
                  <a:schemeClr val="tx1"/>
                </a:solidFill>
              </a:rPr>
              <a:t>Short contact &amp; referral form </a:t>
            </a:r>
            <a:r>
              <a:rPr lang="en-GB" dirty="0">
                <a:solidFill>
                  <a:schemeClr val="tx1"/>
                </a:solidFill>
              </a:rPr>
              <a:t>for those at ‘imminent’ or ‘at risk’ of attempting suicide</a:t>
            </a:r>
          </a:p>
          <a:p>
            <a:pPr marL="342900" indent="-342900">
              <a:buFont typeface="+mj-lt"/>
              <a:buAutoNum type="arabicPeriod" startAt="4"/>
            </a:pP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509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RK Document" ma:contentTypeID="0x010100BAF7254234723E48BEAA5279D19E83B800EBB4AA2DC59ED041BFD0D8CBDBF3954F" ma:contentTypeVersion="33" ma:contentTypeDescription="Create a new document." ma:contentTypeScope="" ma:versionID="2da5aa059379aa7e45f1ae85439771e2">
  <xsd:schema xmlns:xsd="http://www.w3.org/2001/XMLSchema" xmlns:xs="http://www.w3.org/2001/XMLSchema" xmlns:p="http://schemas.microsoft.com/office/2006/metadata/properties" xmlns:ns2="d04ac8df-6fd2-482f-b819-b97b1136af7f" xmlns:ns3="9a29e298-6711-4c2e-b998-25b6d616e0da" xmlns:ns4="abbeec68-b05e-4e2e-88e5-2ac3e13fe809" xmlns:ns5="25a70923-3bf2-47cf-8b1f-69f36b134e00" xmlns:ns6="14bfd2bb-3d4a-4549-9197-f3410a8da64b" xmlns:ns7="74131ee8-6c2d-4140-b0ca-c2efcac0b45d" targetNamespace="http://schemas.microsoft.com/office/2006/metadata/properties" ma:root="true" ma:fieldsID="901eab1688bd018caad6231468834362" ns2:_="" ns3:_="" ns4:_="" ns5:_="" ns6:_="" ns7:_="">
    <xsd:import namespace="d04ac8df-6fd2-482f-b819-b97b1136af7f"/>
    <xsd:import namespace="9a29e298-6711-4c2e-b998-25b6d616e0da"/>
    <xsd:import namespace="abbeec68-b05e-4e2e-88e5-2ac3e13fe809"/>
    <xsd:import namespace="25a70923-3bf2-47cf-8b1f-69f36b134e00"/>
    <xsd:import namespace="14bfd2bb-3d4a-4549-9197-f3410a8da64b"/>
    <xsd:import namespace="74131ee8-6c2d-4140-b0ca-c2efcac0b45d"/>
    <xsd:element name="properties">
      <xsd:complexType>
        <xsd:sequence>
          <xsd:element name="documentManagement">
            <xsd:complexType>
              <xsd:all>
                <xsd:element ref="ns2:rkActDate" minOccurs="0"/>
                <xsd:element ref="ns2:rkDeletionDate" minOccurs="0"/>
                <xsd:element ref="ns2:rkYellowNoteDoc" minOccurs="0"/>
                <xsd:element ref="ns2:rkDocumentAdvis" minOccurs="0"/>
                <xsd:element ref="ns2:rkArchivingPeriod" minOccurs="0"/>
                <xsd:element ref="ns4:wp_tag" minOccurs="0"/>
                <xsd:element ref="ns4:wpDocumentId" minOccurs="0"/>
                <xsd:element ref="ns5:wp_entitynamefield" minOccurs="0"/>
                <xsd:element ref="ns2:wpBusinessModule" minOccurs="0"/>
                <xsd:element ref="ns2:rkProjectNumber" minOccurs="0"/>
                <xsd:element ref="ns2:rkCaseID" minOccurs="0"/>
                <xsd:element ref="ns5:rkParentCase" minOccurs="0"/>
                <xsd:element ref="ns5:rkParentCase_x003a_Name" minOccurs="0"/>
                <xsd:element ref="ns6:wpItemlocation" minOccurs="0"/>
                <xsd:element ref="ns7:rkRelatedDoc" minOccurs="0"/>
                <xsd:element ref="ns2:rkConfidential" minOccurs="0"/>
                <xsd:element ref="ns5:a132bdfb546f423c8c75fff6759d8c9c" minOccurs="0"/>
                <xsd:element ref="ns2:e5404abefda04403849637b8b186ca8b" minOccurs="0"/>
                <xsd:element ref="ns5:gd7dee90b1cc499f93481f7afe283926" minOccurs="0"/>
                <xsd:element ref="ns2:p8b010f7df5842dca681a0912c2bcab2" minOccurs="0"/>
                <xsd:element ref="ns3:TaxCatchAllLabel" minOccurs="0"/>
                <xsd:element ref="ns3:TaxCatchAll" minOccurs="0"/>
                <xsd:element ref="ns5:k2087b9f0eae462ba79b39e95b5da6c1" minOccurs="0"/>
                <xsd:element ref="ns2:a30301ec14f1485491da311a88d487d0" minOccurs="0"/>
                <xsd:element ref="ns5:MediaServiceMetadata" minOccurs="0"/>
                <xsd:element ref="ns5:MediaServiceFastMetadata" minOccurs="0"/>
                <xsd:element ref="ns5:MediaServiceAutoKeyPoints" minOccurs="0"/>
                <xsd:element ref="ns5:MediaServiceKeyPoints" minOccurs="0"/>
                <xsd:element ref="ns5:lcf76f155ced4ddcb4097134ff3c332f" minOccurs="0"/>
                <xsd:element ref="ns5:MediaServiceDateTaken" minOccurs="0"/>
                <xsd:element ref="ns5:MediaLengthInSeconds" minOccurs="0"/>
                <xsd:element ref="ns5:MediaServiceGenerationTime" minOccurs="0"/>
                <xsd:element ref="ns5:MediaServiceEventHashCode" minOccurs="0"/>
                <xsd:element ref="ns5:MediaServiceSearchProperties" minOccurs="0"/>
                <xsd:element ref="ns5:zpaGDPR_Sag_Beregnet" minOccurs="0"/>
                <xsd:element ref="ns7:SharedWithUsers" minOccurs="0"/>
                <xsd:element ref="ns7:SharedWithDetails" minOccurs="0"/>
                <xsd:element ref="ns5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4ac8df-6fd2-482f-b819-b97b1136af7f" elementFormDefault="qualified">
    <xsd:import namespace="http://schemas.microsoft.com/office/2006/documentManagement/types"/>
    <xsd:import namespace="http://schemas.microsoft.com/office/infopath/2007/PartnerControls"/>
    <xsd:element name="rkActDate" ma:index="2" nillable="true" ma:displayName="Date of document creation" ma:description="If you upload an already existing document, you can use this field to note the original date of creating the document." ma:format="DateOnly" ma:internalName="rkActDate" ma:readOnly="false">
      <xsd:simpleType>
        <xsd:restriction base="dms:DateTime"/>
      </xsd:simpleType>
    </xsd:element>
    <xsd:element name="rkDeletionDate" ma:index="3" nillable="true" ma:displayName="Deletion Date" ma:description="" ma:format="DateOnly" ma:internalName="rkDeletionDate" ma:readOnly="false">
      <xsd:simpleType>
        <xsd:restriction base="dms:DateTime"/>
      </xsd:simpleType>
    </xsd:element>
    <xsd:element name="rkYellowNoteDoc" ma:index="4" nillable="true" ma:displayName="Yellow Note Doc" ma:internalName="rkYellowNoteDoc" ma:readOnly="false">
      <xsd:simpleType>
        <xsd:restriction base="dms:Note">
          <xsd:maxLength value="255"/>
        </xsd:restriction>
      </xsd:simpleType>
    </xsd:element>
    <xsd:element name="rkDocumentAdvis" ma:index="7" nillable="true" ma:displayName="Document Advis" ma:hidden="true" ma:internalName="rkDocumentAdvis" ma:readOnly="false">
      <xsd:simpleType>
        <xsd:restriction base="dms:Note"/>
      </xsd:simpleType>
    </xsd:element>
    <xsd:element name="rkArchivingPeriod" ma:index="8" nillable="true" ma:displayName="Archiving Period" ma:default="2019-2024" ma:hidden="true" ma:internalName="rkArchivingPeriod" ma:readOnly="false">
      <xsd:simpleType>
        <xsd:restriction base="dms:Text">
          <xsd:maxLength value="255"/>
        </xsd:restriction>
      </xsd:simpleType>
    </xsd:element>
    <xsd:element name="wpBusinessModule" ma:index="12" nillable="true" ma:displayName="Business Module" ma:default="LK Sager" ma:hidden="true" ma:internalName="wpBusinessModule" ma:readOnly="false">
      <xsd:simpleType>
        <xsd:restriction base="dms:Text"/>
      </xsd:simpleType>
    </xsd:element>
    <xsd:element name="rkProjectNumber" ma:index="13" nillable="true" ma:displayName="Project Number" ma:default="" ma:hidden="true" ma:internalName="rkProjectNumber" ma:readOnly="false">
      <xsd:simpleType>
        <xsd:restriction base="dms:Text">
          <xsd:maxLength value="255"/>
        </xsd:restriction>
      </xsd:simpleType>
    </xsd:element>
    <xsd:element name="rkCaseID" ma:index="16" nillable="true" ma:displayName="Case ID" ma:default="LK-2022-000402" ma:hidden="true" ma:internalName="rkCaseID" ma:readOnly="false">
      <xsd:simpleType>
        <xsd:restriction base="dms:Text">
          <xsd:maxLength value="255"/>
        </xsd:restriction>
      </xsd:simpleType>
    </xsd:element>
    <xsd:element name="rkConfidential" ma:index="26" nillable="true" ma:displayName="Confidential" ma:default="False" ma:description="" ma:internalName="rkConfidential" ma:readOnly="false">
      <xsd:simpleType>
        <xsd:restriction base="dms:Boolean"/>
      </xsd:simpleType>
    </xsd:element>
    <xsd:element name="e5404abefda04403849637b8b186ca8b" ma:index="28" nillable="true" ma:taxonomy="true" ma:internalName="e5404abefda04403849637b8b186ca8b" ma:taxonomyFieldName="rkDocumentStatus" ma:displayName="Document Status" ma:readOnly="false" ma:default="2;#Final|9ae6fcd9-b451-46c0-9019-188a10b11456" ma:fieldId="{e5404abe-fda0-4403-8496-37b8b186ca8b}" ma:sspId="a6bba7c3-5107-49f1-abb3-1b46ebc15f72" ma:termSetId="78361e7a-d923-40e8-a730-0048d23b6454" ma:anchorId="a29111a7-f711-4224-8350-0bd8393b3a0f" ma:open="false" ma:isKeyword="false">
      <xsd:complexType>
        <xsd:sequence>
          <xsd:element ref="pc:Terms" minOccurs="0" maxOccurs="1"/>
        </xsd:sequence>
      </xsd:complexType>
    </xsd:element>
    <xsd:element name="p8b010f7df5842dca681a0912c2bcab2" ma:index="31" nillable="true" ma:taxonomy="true" ma:internalName="p8b010f7df5842dca681a0912c2bcab2" ma:taxonomyFieldName="rkDocDirection" ma:displayName="Document Direction" ma:readOnly="false" ma:default="1;#Internal|bf6bc60c-60b7-4f48-b412-c18e1ee58d20" ma:fieldId="{98b010f7-df58-42dc-a681-a0912c2bcab2}" ma:sspId="a6bba7c3-5107-49f1-abb3-1b46ebc15f72" ma:termSetId="79fb452f-4e81-49d7-bc6b-6702f6ca3880" ma:anchorId="ff9dba2f-780a-414f-8471-20c97a51bfc6" ma:open="false" ma:isKeyword="false">
      <xsd:complexType>
        <xsd:sequence>
          <xsd:element ref="pc:Terms" minOccurs="0" maxOccurs="1"/>
        </xsd:sequence>
      </xsd:complexType>
    </xsd:element>
    <xsd:element name="a30301ec14f1485491da311a88d487d0" ma:index="37" nillable="true" ma:taxonomy="true" ma:internalName="a30301ec14f1485491da311a88d487d0" ma:taxonomyFieldName="rkOpenConfidential" ma:displayName="Open/Confidential" ma:readOnly="false" ma:default="" ma:fieldId="{a30301ec-14f1-4854-91da-311a88d487d0}" ma:sspId="a6bba7c3-5107-49f1-abb3-1b46ebc15f72" ma:termSetId="a89445e1-73f4-4940-9c6c-20c6e19149d6" ma:anchorId="38c548bf-e54a-488a-9205-2631695ae108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29e298-6711-4c2e-b998-25b6d616e0da" elementFormDefault="qualified">
    <xsd:import namespace="http://schemas.microsoft.com/office/2006/documentManagement/types"/>
    <xsd:import namespace="http://schemas.microsoft.com/office/infopath/2007/PartnerControls"/>
    <xsd:element name="TaxCatchAllLabel" ma:index="32" nillable="true" ma:displayName="Taxonomy Catch All Column1" ma:hidden="true" ma:list="{23018d78-2d73-4d4e-a452-5c0405b59f4b}" ma:internalName="TaxCatchAllLabel" ma:readOnly="true" ma:showField="CatchAllDataLabel" ma:web="9a29e298-6711-4c2e-b998-25b6d616e0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33" nillable="true" ma:displayName="Taxonomy Catch All Column" ma:hidden="true" ma:list="{23018d78-2d73-4d4e-a452-5c0405b59f4b}" ma:internalName="TaxCatchAll" ma:showField="CatchAllData" ma:web="9a29e298-6711-4c2e-b998-25b6d616e0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beec68-b05e-4e2e-88e5-2ac3e13fe809" elementFormDefault="qualified">
    <xsd:import namespace="http://schemas.microsoft.com/office/2006/documentManagement/types"/>
    <xsd:import namespace="http://schemas.microsoft.com/office/infopath/2007/PartnerControls"/>
    <xsd:element name="wp_tag" ma:index="9" nillable="true" ma:displayName="Stage tag" ma:default="Open" ma:internalName="wp_tag" ma:readOnly="false">
      <xsd:simpleType>
        <xsd:restriction base="dms:Text"/>
      </xsd:simpleType>
    </xsd:element>
    <xsd:element name="wpDocumentId" ma:index="10" nillable="true" ma:displayName="Document ID" ma:description="This field is can be used as a unique Document ID set by the WorkPoint Numerator Service" ma:hidden="true" ma:internalName="wpDocumentId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a70923-3bf2-47cf-8b1f-69f36b134e00" elementFormDefault="qualified">
    <xsd:import namespace="http://schemas.microsoft.com/office/2006/documentManagement/types"/>
    <xsd:import namespace="http://schemas.microsoft.com/office/infopath/2007/PartnerControls"/>
    <xsd:element name="wp_entitynamefield" ma:index="11" nillable="true" ma:displayName="Case name" ma:default="PS Centre Training Curriculum" ma:hidden="true" ma:internalName="wp_entitynamefield" ma:readOnly="false">
      <xsd:simpleType>
        <xsd:restriction base="dms:Text"/>
      </xsd:simpleType>
    </xsd:element>
    <xsd:element name="rkParentCase" ma:index="18" nillable="true" ma:displayName="Parent Case ID" ma:default="" ma:hidden="true" ma:internalName="rkParentCase" ma:readOnly="false">
      <xsd:simpleType>
        <xsd:restriction base="dms:Text"/>
      </xsd:simpleType>
    </xsd:element>
    <xsd:element name="rkParentCase_x003a_Name" ma:index="19" nillable="true" ma:displayName="Parent Case" ma:default="" ma:hidden="true" ma:internalName="rkParentCase_x003a_Name" ma:readOnly="false">
      <xsd:simpleType>
        <xsd:restriction base="dms:Text"/>
      </xsd:simpleType>
    </xsd:element>
    <xsd:element name="a132bdfb546f423c8c75fff6759d8c9c" ma:index="27" nillable="true" ma:taxonomy="true" ma:internalName="a132bdfb546f423c8c75fff6759d8c9c" ma:taxonomyFieldName="rkProcess" ma:displayName="Process" ma:readOnly="false" ma:default="" ma:fieldId="{a132bdfb-546f-423c-8c75-fff6759d8c9c}" ma:sspId="a6bba7c3-5107-49f1-abb3-1b46ebc15f72" ma:termSetId="00571633-8780-43e7-b6b1-637829dbeb78" ma:anchorId="22bfe7ec-e31c-43a5-822a-3141cd045829" ma:open="false" ma:isKeyword="false">
      <xsd:complexType>
        <xsd:sequence>
          <xsd:element ref="pc:Terms" minOccurs="0" maxOccurs="1"/>
        </xsd:sequence>
      </xsd:complexType>
    </xsd:element>
    <xsd:element name="gd7dee90b1cc499f93481f7afe283926" ma:index="30" nillable="true" ma:taxonomy="true" ma:internalName="gd7dee90b1cc499f93481f7afe283926" ma:taxonomyFieldName="rkCaseRespUnit" ma:displayName="Case Responsible Unit" ma:readOnly="false" ma:default="201;#Psykosociale Referencecenter:PSP Operations|64f39463-cbcd-4306-81e0-8c9d43d647f9" ma:fieldId="{0d7dee90-b1cc-499f-9348-1f7afe283926}" ma:sspId="a6bba7c3-5107-49f1-abb3-1b46ebc15f72" ma:termSetId="8e0c7b93-44db-40e5-8783-45b8f0433ae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2087b9f0eae462ba79b39e95b5da6c1" ma:index="34" nillable="true" ma:taxonomy="true" ma:internalName="k2087b9f0eae462ba79b39e95b5da6c1" ma:taxonomyFieldName="rkSubject" ma:displayName="Subject" ma:readOnly="false" ma:default="58;#Mental Health and Psychosocial Support|c3d237ec-4728-4433-8c55-55bdd81b6d7c;#1;##Internal administration|612d00ef-247d-434e-82e1-015cd6d837a0" ma:fieldId="{42087b9f-0eae-462b-a79b-39e95b5da6c1}" ma:taxonomyMulti="true" ma:sspId="a6bba7c3-5107-49f1-abb3-1b46ebc15f72" ma:termSetId="c39bd6dd-8752-448c-817a-60b94217b09a" ma:anchorId="877d3b0b-78a5-436d-b780-b7d2507d4384" ma:open="false" ma:isKeyword="false">
      <xsd:complexType>
        <xsd:sequence>
          <xsd:element ref="pc:Terms" minOccurs="0" maxOccurs="1"/>
        </xsd:sequence>
      </xsd:complexType>
    </xsd:element>
    <xsd:element name="MediaServiceMetadata" ma:index="3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3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4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43" nillable="true" ma:taxonomy="true" ma:internalName="lcf76f155ced4ddcb4097134ff3c332f" ma:taxonomyFieldName="MediaServiceImageTags" ma:displayName="Image Tags" ma:readOnly="false" ma:fieldId="{5cf76f15-5ced-4ddc-b409-7134ff3c332f}" ma:taxonomyMulti="true" ma:sspId="a6bba7c3-5107-49f1-abb3-1b46ebc15f7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4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4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4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4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zpaGDPR_Sag_Beregnet" ma:index="49" nillable="true" ma:displayName="GDPR_Sag_Beregnet" ma:default="" ma:internalName="zpaGDPR_Sag_Beregnet" ma:readOnly="false">
      <xsd:simpleType>
        <xsd:restriction base="dms:Text"/>
      </xsd:simpleType>
    </xsd:element>
    <xsd:element name="MediaServiceObjectDetectorVersions" ma:index="5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bfd2bb-3d4a-4549-9197-f3410a8da64b" elementFormDefault="qualified">
    <xsd:import namespace="http://schemas.microsoft.com/office/2006/documentManagement/types"/>
    <xsd:import namespace="http://schemas.microsoft.com/office/infopath/2007/PartnerControls"/>
    <xsd:element name="wpItemlocation" ma:index="22" nillable="true" ma:displayName="wpItemLocation" ma:default="52f89f3b39354c7c9851847cb57fcabb;4a4729547dea44959d8bce78817e3c8e;8557;" ma:internalName="wpItem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131ee8-6c2d-4140-b0ca-c2efcac0b45d" elementFormDefault="qualified">
    <xsd:import namespace="http://schemas.microsoft.com/office/2006/documentManagement/types"/>
    <xsd:import namespace="http://schemas.microsoft.com/office/infopath/2007/PartnerControls"/>
    <xsd:element name="rkRelatedDoc" ma:index="25" nillable="true" ma:displayName="Related document" ma:hidden="true" ma:list="{25a70923-3bf2-47cf-8b1f-69f36b134e00}" ma:internalName="rkRelatedDoc" ma:readOnly="false" ma:showField="Title">
      <xsd:simpleType>
        <xsd:restriction base="dms:Lookup"/>
      </xsd:simpleType>
    </xsd:element>
    <xsd:element name="SharedWithUsers" ma:index="5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5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1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kYellowNoteDoc xmlns="d04ac8df-6fd2-482f-b819-b97b1136af7f" xsi:nil="true"/>
    <rkDocumentAdvis xmlns="d04ac8df-6fd2-482f-b819-b97b1136af7f" xsi:nil="true"/>
    <p8b010f7df5842dca681a0912c2bcab2 xmlns="d04ac8df-6fd2-482f-b819-b97b1136af7f">
      <Terms xmlns="http://schemas.microsoft.com/office/infopath/2007/PartnerControls">
        <TermInfo xmlns="http://schemas.microsoft.com/office/infopath/2007/PartnerControls">
          <TermName xmlns="http://schemas.microsoft.com/office/infopath/2007/PartnerControls">Internal</TermName>
          <TermId xmlns="http://schemas.microsoft.com/office/infopath/2007/PartnerControls">bf6bc60c-60b7-4f48-b412-c18e1ee58d20</TermId>
        </TermInfo>
      </Terms>
    </p8b010f7df5842dca681a0912c2bcab2>
    <wpBusinessModule xmlns="d04ac8df-6fd2-482f-b819-b97b1136af7f">LK Sager</wpBusinessModule>
    <rkConfidential xmlns="d04ac8df-6fd2-482f-b819-b97b1136af7f">false</rkConfidential>
    <wp_tag xmlns="abbeec68-b05e-4e2e-88e5-2ac3e13fe809">Open</wp_tag>
    <rkCaseID xmlns="d04ac8df-6fd2-482f-b819-b97b1136af7f">LK-2022-000402</rkCaseID>
    <wpDocumentId xmlns="abbeec68-b05e-4e2e-88e5-2ac3e13fe809">2024-193191</wpDocumentId>
    <e5404abefda04403849637b8b186ca8b xmlns="d04ac8df-6fd2-482f-b819-b97b1136af7f">
      <Terms xmlns="http://schemas.microsoft.com/office/infopath/2007/PartnerControls">
        <TermInfo xmlns="http://schemas.microsoft.com/office/infopath/2007/PartnerControls">
          <TermName xmlns="http://schemas.microsoft.com/office/infopath/2007/PartnerControls">Final</TermName>
          <TermId xmlns="http://schemas.microsoft.com/office/infopath/2007/PartnerControls">9ae6fcd9-b451-46c0-9019-188a10b11456</TermId>
        </TermInfo>
      </Terms>
    </e5404abefda04403849637b8b186ca8b>
    <rkActDate xmlns="d04ac8df-6fd2-482f-b819-b97b1136af7f" xsi:nil="true"/>
    <rkProjectNumber xmlns="d04ac8df-6fd2-482f-b819-b97b1136af7f" xsi:nil="true"/>
    <rkArchivingPeriod xmlns="d04ac8df-6fd2-482f-b819-b97b1136af7f">2019-2024</rkArchivingPeriod>
    <rkDeletionDate xmlns="d04ac8df-6fd2-482f-b819-b97b1136af7f">2029-10-17T22:00:00+00:00</rkDeletionDate>
    <a30301ec14f1485491da311a88d487d0 xmlns="d04ac8df-6fd2-482f-b819-b97b1136af7f">
      <Terms xmlns="http://schemas.microsoft.com/office/infopath/2007/PartnerControls">
        <TermInfo xmlns="http://schemas.microsoft.com/office/infopath/2007/PartnerControls">
          <TermName xmlns="http://schemas.microsoft.com/office/infopath/2007/PartnerControls">Open</TermName>
          <TermId xmlns="http://schemas.microsoft.com/office/infopath/2007/PartnerControls">5b634c15-81a0-4474-a1b9-c7fcf95d35c4</TermId>
        </TermInfo>
      </Terms>
    </a30301ec14f1485491da311a88d487d0>
    <wpItemlocation xmlns="14bfd2bb-3d4a-4549-9197-f3410a8da64b">52f89f3b39354c7c9851847cb57fcabb;4a4729547dea44959d8bce78817e3c8e;8557;</wpItemlocation>
    <rkRelatedDoc xmlns="74131ee8-6c2d-4140-b0ca-c2efcac0b45d" xsi:nil="true"/>
    <rkParentCase_x003a_Name xmlns="25a70923-3bf2-47cf-8b1f-69f36b134e00">European Network for Psychosocial Support</rkParentCase_x003a_Name>
    <wp_entitynamefield xmlns="25a70923-3bf2-47cf-8b1f-69f36b134e00">PS Centre Training Curriculum</wp_entitynamefield>
    <TaxCatchAll xmlns="9a29e298-6711-4c2e-b998-25b6d616e0da">
      <Value>201</Value>
      <Value>11</Value>
      <Value>10</Value>
      <Value>9</Value>
      <Value>58</Value>
      <Value>1</Value>
    </TaxCatchAll>
    <rkParentCase xmlns="25a70923-3bf2-47cf-8b1f-69f36b134e00" xsi:nil="true"/>
    <lcf76f155ced4ddcb4097134ff3c332f xmlns="25a70923-3bf2-47cf-8b1f-69f36b134e00">
      <Terms xmlns="http://schemas.microsoft.com/office/infopath/2007/PartnerControls"/>
    </lcf76f155ced4ddcb4097134ff3c332f>
    <gd7dee90b1cc499f93481f7afe283926 xmlns="25a70923-3bf2-47cf-8b1f-69f36b134e00">
      <Terms xmlns="http://schemas.microsoft.com/office/infopath/2007/PartnerControls">
        <TermInfo xmlns="http://schemas.microsoft.com/office/infopath/2007/PartnerControls">
          <TermName xmlns="http://schemas.microsoft.com/office/infopath/2007/PartnerControls">Psykosociale Referencecenter:PSP Operations</TermName>
          <TermId xmlns="http://schemas.microsoft.com/office/infopath/2007/PartnerControls">64f39463-cbcd-4306-81e0-8c9d43d647f9</TermId>
        </TermInfo>
      </Terms>
    </gd7dee90b1cc499f93481f7afe283926>
    <zpaGDPR_Sag_Beregnet xmlns="25a70923-3bf2-47cf-8b1f-69f36b134e00" xsi:nil="true"/>
    <a132bdfb546f423c8c75fff6759d8c9c xmlns="25a70923-3bf2-47cf-8b1f-69f36b134e00">
      <Terms xmlns="http://schemas.microsoft.com/office/infopath/2007/PartnerControls"/>
    </a132bdfb546f423c8c75fff6759d8c9c>
    <k2087b9f0eae462ba79b39e95b5da6c1 xmlns="25a70923-3bf2-47cf-8b1f-69f36b134e00">
      <Terms xmlns="http://schemas.microsoft.com/office/infopath/2007/PartnerControls">
        <TermInfo xmlns="http://schemas.microsoft.com/office/infopath/2007/PartnerControls">
          <TermName xmlns="http://schemas.microsoft.com/office/infopath/2007/PartnerControls">Mental Health and Psychosocial Support</TermName>
          <TermId xmlns="http://schemas.microsoft.com/office/infopath/2007/PartnerControls">c3d237ec-4728-4433-8c55-55bdd81b6d7c</TermId>
        </TermInfo>
        <TermInfo xmlns="http://schemas.microsoft.com/office/infopath/2007/PartnerControls">
          <TermName xmlns="http://schemas.microsoft.com/office/infopath/2007/PartnerControls">#Internal administration</TermName>
          <TermId xmlns="http://schemas.microsoft.com/office/infopath/2007/PartnerControls">612d00ef-247d-434e-82e1-015cd6d837a0</TermId>
        </TermInfo>
      </Terms>
    </k2087b9f0eae462ba79b39e95b5da6c1>
  </documentManagement>
</p:properties>
</file>

<file path=customXml/itemProps1.xml><?xml version="1.0" encoding="utf-8"?>
<ds:datastoreItem xmlns:ds="http://schemas.openxmlformats.org/officeDocument/2006/customXml" ds:itemID="{452ECC28-C208-4240-8C06-2A52D83F517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17F7527-47E9-42D9-B0E3-E665CCC8DE58}"/>
</file>

<file path=customXml/itemProps3.xml><?xml version="1.0" encoding="utf-8"?>
<ds:datastoreItem xmlns:ds="http://schemas.openxmlformats.org/officeDocument/2006/customXml" ds:itemID="{700D9208-E222-42EA-B4E6-F143E15E0C35}">
  <ds:schemaRefs>
    <ds:schemaRef ds:uri="http://purl.org/dc/terms/"/>
    <ds:schemaRef ds:uri="http://schemas.microsoft.com/office/infopath/2007/PartnerControls"/>
    <ds:schemaRef ds:uri="b4e8b93c-7840-4123-9b82-3c9e6132db93"/>
    <ds:schemaRef ds:uri="http://purl.org/dc/dcmitype/"/>
    <ds:schemaRef ds:uri="http://schemas.microsoft.com/office/2006/documentManagement/types"/>
    <ds:schemaRef ds:uri="759447b5-0d81-4de2-9412-c7a7d7a750a9"/>
    <ds:schemaRef ds:uri="http://schemas.microsoft.com/office/2006/metadata/properties"/>
    <ds:schemaRef ds:uri="http://purl.org/dc/elements/1.1/"/>
    <ds:schemaRef ds:uri="96d7ba04-9b26-45a5-9469-5092fc1560ea"/>
    <ds:schemaRef ds:uri="http://schemas.openxmlformats.org/package/2006/metadata/core-properties"/>
    <ds:schemaRef ds:uri="ee827239-a4b8-40ad-8fd6-98956ce7540f"/>
    <ds:schemaRef ds:uri="d04ac8df-6fd2-482f-b819-b97b1136af7f"/>
    <ds:schemaRef ds:uri="14bfd2bb-3d4a-4549-9197-f3410a8da64b"/>
    <ds:schemaRef ds:uri="abbeec68-b05e-4e2e-88e5-2ac3e13fe809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1037</TotalTime>
  <Words>1327</Words>
  <Application>Microsoft Office PowerPoint</Application>
  <PresentationFormat>Widescreen</PresentationFormat>
  <Paragraphs>103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Montserrat</vt:lpstr>
      <vt:lpstr>Open Sans</vt:lpstr>
      <vt:lpstr>Symbol</vt:lpstr>
      <vt:lpstr>Office Theme</vt:lpstr>
      <vt:lpstr>Suicide prevention and response training</vt:lpstr>
      <vt:lpstr>Definitions and terminology</vt:lpstr>
      <vt:lpstr>WHO infographic on suicide</vt:lpstr>
      <vt:lpstr>IFRC Suicide and self-harm prevention mapping survey</vt:lpstr>
      <vt:lpstr>Research updates on suicide</vt:lpstr>
      <vt:lpstr>PowerPoint Presentation</vt:lpstr>
      <vt:lpstr>Risk Assessments and Safety Planning</vt:lpstr>
      <vt:lpstr>Safety planning</vt:lpstr>
      <vt:lpstr>Safety planning cards for volunteers</vt:lpstr>
      <vt:lpstr>Self-care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Agenda_general template with general pointsFebruary 2021</dc:title>
  <dc:creator>Sarah Harrison</dc:creator>
  <cp:lastModifiedBy>Sarah Harrison</cp:lastModifiedBy>
  <cp:revision>7</cp:revision>
  <dcterms:created xsi:type="dcterms:W3CDTF">2021-01-13T16:07:33Z</dcterms:created>
  <dcterms:modified xsi:type="dcterms:W3CDTF">2021-10-28T11:48:55Z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rkSubject">
    <vt:lpwstr>58;#Mental Health and Psychosocial Support|c3d237ec-4728-4433-8c55-55bdd81b6d7c;#1;##Internal administration|612d00ef-247d-434e-82e1-015cd6d837a0</vt:lpwstr>
  </property>
  <property fmtid="{D5CDD505-2E9C-101B-9397-08002B2CF9AE}" pid="3" name="rkCaseRespUnit">
    <vt:lpwstr>201;#Psykosociale Referencecenter:PSP Operations|64f39463-cbcd-4306-81e0-8c9d43d647f9</vt:lpwstr>
  </property>
  <property fmtid="{D5CDD505-2E9C-101B-9397-08002B2CF9AE}" pid="4" name="rkProcess">
    <vt:lpwstr/>
  </property>
  <property fmtid="{D5CDD505-2E9C-101B-9397-08002B2CF9AE}" pid="5" name="rkOpenConfidential">
    <vt:lpwstr>9;#Open|5b634c15-81a0-4474-a1b9-c7fcf95d35c4</vt:lpwstr>
  </property>
  <property fmtid="{D5CDD505-2E9C-101B-9397-08002B2CF9AE}" pid="6" name="rkDocDirection">
    <vt:lpwstr>10;#Internal|bf6bc60c-60b7-4f48-b412-c18e1ee58d20</vt:lpwstr>
  </property>
  <property fmtid="{D5CDD505-2E9C-101B-9397-08002B2CF9AE}" pid="7" name="rkDocumentStatus">
    <vt:lpwstr>11;#Final|9ae6fcd9-b451-46c0-9019-188a10b11456</vt:lpwstr>
  </property>
  <property fmtid="{D5CDD505-2E9C-101B-9397-08002B2CF9AE}" pid="8" name="ContentTypeId">
    <vt:lpwstr>0x010100BAF7254234723E48BEAA5279D19E83B800EBB4AA2DC59ED041BFD0D8CBDBF3954F</vt:lpwstr>
  </property>
  <property fmtid="{D5CDD505-2E9C-101B-9397-08002B2CF9AE}" pid="9" name="MediaServiceImageTags">
    <vt:lpwstr/>
  </property>
</Properties>
</file>